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docMetadata/LabelInfo.xml" ContentType="application/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8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media23.mp4" ContentType="video/mp4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microsoft.com/office/2020/02/relationships/classificationlabels" Target="docMetadata/LabelInfo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2541960" y="3438000"/>
            <a:ext cx="910692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2541960" y="4388400"/>
            <a:ext cx="910692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2541960" y="3438000"/>
            <a:ext cx="444384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7208280" y="3438000"/>
            <a:ext cx="444384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2541960" y="4388400"/>
            <a:ext cx="444384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208280" y="4388400"/>
            <a:ext cx="444384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2541960" y="3438000"/>
            <a:ext cx="293220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5621040" y="3438000"/>
            <a:ext cx="293220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8700480" y="3438000"/>
            <a:ext cx="293220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2541960" y="4388400"/>
            <a:ext cx="293220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/>
          </p:nvPr>
        </p:nvSpPr>
        <p:spPr>
          <a:xfrm>
            <a:off x="5621040" y="4388400"/>
            <a:ext cx="293220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/>
          </p:nvPr>
        </p:nvSpPr>
        <p:spPr>
          <a:xfrm>
            <a:off x="8700480" y="4388400"/>
            <a:ext cx="293220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4D90F9C-34BF-4E54-8BBC-971A849CB845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2541960" y="3438000"/>
            <a:ext cx="9106920" cy="181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0523B74-220A-4A2D-82EF-8EC2220C9865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2541960" y="3438000"/>
            <a:ext cx="9106920" cy="181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6C0D754-92AF-4E02-8040-08A7A38A04A7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2541960" y="3438000"/>
            <a:ext cx="4443840" cy="181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208280" y="3438000"/>
            <a:ext cx="4443840" cy="181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486F7CF-2C01-466D-8767-EAB1349B1272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12CE0B3-7A09-4267-B8C1-F8ED65034662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585360" y="1600200"/>
            <a:ext cx="8156160" cy="796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A83C1E7-87CD-475B-B0AD-0759FE9B47CE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2541960" y="3438000"/>
            <a:ext cx="444384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7208280" y="3438000"/>
            <a:ext cx="4443840" cy="181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2541960" y="4388400"/>
            <a:ext cx="444384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2B883B8-8B89-4D43-9E83-A109746E6344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2541960" y="3438000"/>
            <a:ext cx="9106920" cy="181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2541960" y="3438000"/>
            <a:ext cx="4443840" cy="181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7208280" y="3438000"/>
            <a:ext cx="444384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7208280" y="4388400"/>
            <a:ext cx="444384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18ACF37-E42E-4520-A65D-370305C1E29B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2541960" y="3438000"/>
            <a:ext cx="444384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7208280" y="3438000"/>
            <a:ext cx="444384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2541960" y="4388400"/>
            <a:ext cx="910692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E909BF4-B023-44D6-86C6-CFC8E6093AC9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2541960" y="3438000"/>
            <a:ext cx="910692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2541960" y="4388400"/>
            <a:ext cx="910692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AC6DDC4-02A4-4707-A864-BC6AA24389C7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2541960" y="3438000"/>
            <a:ext cx="444384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7208280" y="3438000"/>
            <a:ext cx="444384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2541960" y="4388400"/>
            <a:ext cx="444384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7208280" y="4388400"/>
            <a:ext cx="444384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1E5EE22-0B09-4C3F-8268-A80EF48E85D6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2541960" y="3438000"/>
            <a:ext cx="293220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5621040" y="3438000"/>
            <a:ext cx="293220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8700480" y="3438000"/>
            <a:ext cx="293220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2541960" y="4388400"/>
            <a:ext cx="293220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/>
          </p:nvPr>
        </p:nvSpPr>
        <p:spPr>
          <a:xfrm>
            <a:off x="5621040" y="4388400"/>
            <a:ext cx="293220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/>
          </p:nvPr>
        </p:nvSpPr>
        <p:spPr>
          <a:xfrm>
            <a:off x="8700480" y="4388400"/>
            <a:ext cx="293220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C003C75-D188-4B6D-A306-4BC0A8C0A346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2541960" y="3438000"/>
            <a:ext cx="9106920" cy="181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2541960" y="3438000"/>
            <a:ext cx="4443840" cy="181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208280" y="3438000"/>
            <a:ext cx="4443840" cy="181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585360" y="1600200"/>
            <a:ext cx="8156160" cy="796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2541960" y="3438000"/>
            <a:ext cx="444384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7208280" y="3438000"/>
            <a:ext cx="4443840" cy="181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2541960" y="4388400"/>
            <a:ext cx="444384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2541960" y="3438000"/>
            <a:ext cx="4443840" cy="181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7208280" y="3438000"/>
            <a:ext cx="444384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7208280" y="4388400"/>
            <a:ext cx="444384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2541960" y="3438000"/>
            <a:ext cx="444384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7208280" y="3438000"/>
            <a:ext cx="444384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2541960" y="4388400"/>
            <a:ext cx="9106920" cy="86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4"/>
          <p:cNvSpPr/>
          <p:nvPr/>
        </p:nvSpPr>
        <p:spPr>
          <a:xfrm flipH="1">
            <a:off x="9271080" y="6097680"/>
            <a:ext cx="2279160" cy="360"/>
          </a:xfrm>
          <a:prstGeom prst="line">
            <a:avLst/>
          </a:prstGeom>
          <a:ln w="9525">
            <a:solidFill>
              <a:srgbClr val="d29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18000" spc="97" strike="noStrike" cap="all">
                <a:solidFill>
                  <a:srgbClr val="ffa82d"/>
                </a:solidFill>
                <a:latin typeface="Felix Titling"/>
              </a:rPr>
              <a:t>GRAD</a:t>
            </a:r>
            <a:endParaRPr b="0" lang="ru-RU" sz="180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2541960" y="3438000"/>
            <a:ext cx="9106920" cy="181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18000" spc="97" strike="noStrike" cap="all">
                <a:solidFill>
                  <a:srgbClr val="ffa82d"/>
                </a:solidFill>
                <a:latin typeface="Felix Titling"/>
              </a:rPr>
              <a:t>UATION</a:t>
            </a:r>
            <a:endParaRPr b="0" lang="ru-RU" sz="180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7900560" y="5650920"/>
            <a:ext cx="3391920" cy="383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49" strike="noStrike" cap="all">
                <a:solidFill>
                  <a:srgbClr val="d29d48"/>
                </a:solidFill>
                <a:latin typeface="Felix Titling"/>
              </a:rPr>
              <a:t>CLASS 20XXe</a:t>
            </a: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grpSp>
        <p:nvGrpSpPr>
          <p:cNvPr id="4" name="Group 75"/>
          <p:cNvGrpSpPr/>
          <p:nvPr/>
        </p:nvGrpSpPr>
        <p:grpSpPr>
          <a:xfrm>
            <a:off x="8521200" y="0"/>
            <a:ext cx="3670560" cy="1811160"/>
            <a:chOff x="8521200" y="0"/>
            <a:chExt cx="3670560" cy="1811160"/>
          </a:xfrm>
        </p:grpSpPr>
        <p:sp>
          <p:nvSpPr>
            <p:cNvPr id="5" name="Freeform: Shape 72"/>
            <p:cNvSpPr/>
            <p:nvPr/>
          </p:nvSpPr>
          <p:spPr>
            <a:xfrm>
              <a:off x="8521200" y="0"/>
              <a:ext cx="3670200" cy="1811160"/>
            </a:xfrm>
            <a:custGeom>
              <a:avLst/>
              <a:gdLst/>
              <a:ahLst/>
              <a:rect l="l" t="t" r="r" b="b"/>
              <a:pathLst>
                <a:path w="3670635" h="1811566">
                  <a:moveTo>
                    <a:pt x="2565910" y="0"/>
                  </a:moveTo>
                  <a:lnTo>
                    <a:pt x="2716631" y="0"/>
                  </a:lnTo>
                  <a:lnTo>
                    <a:pt x="2685259" y="10546"/>
                  </a:lnTo>
                  <a:cubicBezTo>
                    <a:pt x="2663175" y="14613"/>
                    <a:pt x="2640748" y="15474"/>
                    <a:pt x="2618649" y="13197"/>
                  </a:cubicBezTo>
                  <a:close/>
                  <a:moveTo>
                    <a:pt x="2393830" y="0"/>
                  </a:moveTo>
                  <a:lnTo>
                    <a:pt x="2474775" y="0"/>
                  </a:lnTo>
                  <a:lnTo>
                    <a:pt x="2513706" y="25938"/>
                  </a:lnTo>
                  <a:cubicBezTo>
                    <a:pt x="2532852" y="40955"/>
                    <a:pt x="2553371" y="54136"/>
                    <a:pt x="2574987" y="65305"/>
                  </a:cubicBezTo>
                  <a:lnTo>
                    <a:pt x="2581122" y="67928"/>
                  </a:lnTo>
                  <a:cubicBezTo>
                    <a:pt x="2619262" y="82259"/>
                    <a:pt x="2660659" y="85618"/>
                    <a:pt x="2700712" y="77631"/>
                  </a:cubicBezTo>
                  <a:cubicBezTo>
                    <a:pt x="2740723" y="69643"/>
                    <a:pt x="2777788" y="50625"/>
                    <a:pt x="2807728" y="22712"/>
                  </a:cubicBezTo>
                  <a:lnTo>
                    <a:pt x="2825805" y="0"/>
                  </a:lnTo>
                  <a:lnTo>
                    <a:pt x="2867577" y="0"/>
                  </a:lnTo>
                  <a:lnTo>
                    <a:pt x="2828581" y="48291"/>
                  </a:lnTo>
                  <a:cubicBezTo>
                    <a:pt x="2793076" y="81258"/>
                    <a:pt x="2748894" y="103329"/>
                    <a:pt x="2701333" y="111877"/>
                  </a:cubicBezTo>
                  <a:cubicBezTo>
                    <a:pt x="2653770" y="120428"/>
                    <a:pt x="2604809" y="115099"/>
                    <a:pt x="2560271" y="96527"/>
                  </a:cubicBezTo>
                  <a:cubicBezTo>
                    <a:pt x="2536878" y="84416"/>
                    <a:pt x="2514588" y="70251"/>
                    <a:pt x="2493677" y="54195"/>
                  </a:cubicBezTo>
                  <a:cubicBezTo>
                    <a:pt x="2477598" y="41830"/>
                    <a:pt x="2460712" y="30557"/>
                    <a:pt x="2443138" y="20447"/>
                  </a:cubicBezTo>
                  <a:close/>
                  <a:moveTo>
                    <a:pt x="1715032" y="0"/>
                  </a:moveTo>
                  <a:lnTo>
                    <a:pt x="1787552" y="0"/>
                  </a:lnTo>
                  <a:lnTo>
                    <a:pt x="1763909" y="3021"/>
                  </a:lnTo>
                  <a:close/>
                  <a:moveTo>
                    <a:pt x="1470678" y="0"/>
                  </a:moveTo>
                  <a:lnTo>
                    <a:pt x="1519171" y="0"/>
                  </a:lnTo>
                  <a:lnTo>
                    <a:pt x="1545856" y="25391"/>
                  </a:lnTo>
                  <a:cubicBezTo>
                    <a:pt x="1646295" y="102680"/>
                    <a:pt x="1759334" y="78112"/>
                    <a:pt x="1875171" y="28223"/>
                  </a:cubicBezTo>
                  <a:lnTo>
                    <a:pt x="1934372" y="0"/>
                  </a:lnTo>
                  <a:lnTo>
                    <a:pt x="2012160" y="0"/>
                  </a:lnTo>
                  <a:lnTo>
                    <a:pt x="2007256" y="2349"/>
                  </a:lnTo>
                  <a:cubicBezTo>
                    <a:pt x="1844422" y="83494"/>
                    <a:pt x="1676492" y="167670"/>
                    <a:pt x="1525256" y="53399"/>
                  </a:cubicBezTo>
                  <a:cubicBezTo>
                    <a:pt x="1506591" y="39262"/>
                    <a:pt x="1489305" y="22805"/>
                    <a:pt x="1473473" y="4083"/>
                  </a:cubicBezTo>
                  <a:close/>
                  <a:moveTo>
                    <a:pt x="1334863" y="0"/>
                  </a:moveTo>
                  <a:lnTo>
                    <a:pt x="1370888" y="0"/>
                  </a:lnTo>
                  <a:lnTo>
                    <a:pt x="1377308" y="14889"/>
                  </a:lnTo>
                  <a:cubicBezTo>
                    <a:pt x="1402493" y="61590"/>
                    <a:pt x="1433846" y="99206"/>
                    <a:pt x="1471175" y="127482"/>
                  </a:cubicBezTo>
                  <a:cubicBezTo>
                    <a:pt x="1616656" y="238249"/>
                    <a:pt x="1780574" y="156178"/>
                    <a:pt x="1953637" y="69679"/>
                  </a:cubicBezTo>
                  <a:cubicBezTo>
                    <a:pt x="1995786" y="48446"/>
                    <a:pt x="2038176" y="27207"/>
                    <a:pt x="2080633" y="8704"/>
                  </a:cubicBezTo>
                  <a:lnTo>
                    <a:pt x="2102503" y="0"/>
                  </a:lnTo>
                  <a:lnTo>
                    <a:pt x="2210240" y="0"/>
                  </a:lnTo>
                  <a:lnTo>
                    <a:pt x="2089998" y="43180"/>
                  </a:lnTo>
                  <a:cubicBezTo>
                    <a:pt x="2049810" y="60894"/>
                    <a:pt x="2009681" y="81037"/>
                    <a:pt x="1969985" y="100974"/>
                  </a:cubicBezTo>
                  <a:cubicBezTo>
                    <a:pt x="1794832" y="188313"/>
                    <a:pt x="1613999" y="278436"/>
                    <a:pt x="1451705" y="155277"/>
                  </a:cubicBezTo>
                  <a:cubicBezTo>
                    <a:pt x="1410952" y="124499"/>
                    <a:pt x="1376854" y="83800"/>
                    <a:pt x="1349526" y="33623"/>
                  </a:cubicBezTo>
                  <a:close/>
                  <a:moveTo>
                    <a:pt x="1218753" y="0"/>
                  </a:moveTo>
                  <a:lnTo>
                    <a:pt x="1254425" y="0"/>
                  </a:lnTo>
                  <a:lnTo>
                    <a:pt x="1260847" y="24975"/>
                  </a:lnTo>
                  <a:cubicBezTo>
                    <a:pt x="1291187" y="115319"/>
                    <a:pt x="1337028" y="183476"/>
                    <a:pt x="1397279" y="229269"/>
                  </a:cubicBezTo>
                  <a:cubicBezTo>
                    <a:pt x="1553815" y="348931"/>
                    <a:pt x="1729301" y="262427"/>
                    <a:pt x="1916192" y="168638"/>
                  </a:cubicBezTo>
                  <a:cubicBezTo>
                    <a:pt x="2096067" y="79146"/>
                    <a:pt x="2282285" y="-13885"/>
                    <a:pt x="2459067" y="84217"/>
                  </a:cubicBezTo>
                  <a:cubicBezTo>
                    <a:pt x="2479247" y="96136"/>
                    <a:pt x="2498700" y="109197"/>
                    <a:pt x="2517347" y="123347"/>
                  </a:cubicBezTo>
                  <a:cubicBezTo>
                    <a:pt x="2537917" y="139516"/>
                    <a:pt x="2559957" y="153704"/>
                    <a:pt x="2583193" y="165717"/>
                  </a:cubicBezTo>
                  <a:lnTo>
                    <a:pt x="2590523" y="168841"/>
                  </a:lnTo>
                  <a:cubicBezTo>
                    <a:pt x="2631375" y="183850"/>
                    <a:pt x="2675586" y="187254"/>
                    <a:pt x="2718304" y="178672"/>
                  </a:cubicBezTo>
                  <a:cubicBezTo>
                    <a:pt x="2761022" y="170096"/>
                    <a:pt x="2800641" y="149875"/>
                    <a:pt x="2832732" y="120224"/>
                  </a:cubicBezTo>
                  <a:cubicBezTo>
                    <a:pt x="2858483" y="95462"/>
                    <a:pt x="2880893" y="67452"/>
                    <a:pt x="2899398" y="36895"/>
                  </a:cubicBezTo>
                  <a:lnTo>
                    <a:pt x="2926547" y="0"/>
                  </a:lnTo>
                  <a:lnTo>
                    <a:pt x="2968348" y="0"/>
                  </a:lnTo>
                  <a:lnTo>
                    <a:pt x="2927560" y="55163"/>
                  </a:lnTo>
                  <a:cubicBezTo>
                    <a:pt x="2907391" y="88461"/>
                    <a:pt x="2882773" y="118847"/>
                    <a:pt x="2854444" y="145468"/>
                  </a:cubicBezTo>
                  <a:cubicBezTo>
                    <a:pt x="2816442" y="180791"/>
                    <a:pt x="2769134" y="204394"/>
                    <a:pt x="2718212" y="213436"/>
                  </a:cubicBezTo>
                  <a:cubicBezTo>
                    <a:pt x="2667292" y="222483"/>
                    <a:pt x="2614905" y="216578"/>
                    <a:pt x="2567324" y="196437"/>
                  </a:cubicBezTo>
                  <a:cubicBezTo>
                    <a:pt x="2542146" y="183477"/>
                    <a:pt x="2518265" y="168160"/>
                    <a:pt x="2495993" y="150685"/>
                  </a:cubicBezTo>
                  <a:cubicBezTo>
                    <a:pt x="2478824" y="137585"/>
                    <a:pt x="2460934" y="125527"/>
                    <a:pt x="2442322" y="114561"/>
                  </a:cubicBezTo>
                  <a:cubicBezTo>
                    <a:pt x="2281594" y="25756"/>
                    <a:pt x="2103057" y="113737"/>
                    <a:pt x="1930956" y="199602"/>
                  </a:cubicBezTo>
                  <a:cubicBezTo>
                    <a:pt x="1743481" y="293139"/>
                    <a:pt x="1549910" y="389627"/>
                    <a:pt x="1375258" y="257370"/>
                  </a:cubicBezTo>
                  <a:cubicBezTo>
                    <a:pt x="1310627" y="207880"/>
                    <a:pt x="1261439" y="134517"/>
                    <a:pt x="1228856" y="38654"/>
                  </a:cubicBezTo>
                  <a:close/>
                  <a:moveTo>
                    <a:pt x="1115218" y="0"/>
                  </a:moveTo>
                  <a:lnTo>
                    <a:pt x="1149296" y="0"/>
                  </a:lnTo>
                  <a:lnTo>
                    <a:pt x="1150058" y="7304"/>
                  </a:lnTo>
                  <a:cubicBezTo>
                    <a:pt x="1178529" y="156634"/>
                    <a:pt x="1236579" y="265820"/>
                    <a:pt x="1322464" y="331680"/>
                  </a:cubicBezTo>
                  <a:cubicBezTo>
                    <a:pt x="1490059" y="460230"/>
                    <a:pt x="1678243" y="366650"/>
                    <a:pt x="1877368" y="267670"/>
                  </a:cubicBezTo>
                  <a:cubicBezTo>
                    <a:pt x="2069562" y="171985"/>
                    <a:pt x="2268687" y="73005"/>
                    <a:pt x="2456876" y="178406"/>
                  </a:cubicBezTo>
                  <a:cubicBezTo>
                    <a:pt x="2478531" y="190947"/>
                    <a:pt x="2499346" y="204943"/>
                    <a:pt x="2519164" y="220291"/>
                  </a:cubicBezTo>
                  <a:cubicBezTo>
                    <a:pt x="2541192" y="237719"/>
                    <a:pt x="2564865" y="253054"/>
                    <a:pt x="2589745" y="266082"/>
                  </a:cubicBezTo>
                  <a:lnTo>
                    <a:pt x="2598510" y="269827"/>
                  </a:lnTo>
                  <a:cubicBezTo>
                    <a:pt x="2642332" y="285852"/>
                    <a:pt x="2689754" y="289450"/>
                    <a:pt x="2735558" y="280229"/>
                  </a:cubicBezTo>
                  <a:cubicBezTo>
                    <a:pt x="2781360" y="271009"/>
                    <a:pt x="2823766" y="249324"/>
                    <a:pt x="2858207" y="217554"/>
                  </a:cubicBezTo>
                  <a:cubicBezTo>
                    <a:pt x="2886350" y="191585"/>
                    <a:pt x="2910708" y="161777"/>
                    <a:pt x="2930579" y="129014"/>
                  </a:cubicBezTo>
                  <a:cubicBezTo>
                    <a:pt x="2964411" y="78884"/>
                    <a:pt x="2999307" y="27118"/>
                    <a:pt x="3057893" y="5615"/>
                  </a:cubicBezTo>
                  <a:lnTo>
                    <a:pt x="3100204" y="0"/>
                  </a:lnTo>
                  <a:lnTo>
                    <a:pt x="3159962" y="0"/>
                  </a:lnTo>
                  <a:lnTo>
                    <a:pt x="3204091" y="6264"/>
                  </a:lnTo>
                  <a:cubicBezTo>
                    <a:pt x="3236939" y="13816"/>
                    <a:pt x="3270692" y="16538"/>
                    <a:pt x="3304322" y="14349"/>
                  </a:cubicBezTo>
                  <a:lnTo>
                    <a:pt x="3352589" y="0"/>
                  </a:lnTo>
                  <a:lnTo>
                    <a:pt x="3425462" y="0"/>
                  </a:lnTo>
                  <a:lnTo>
                    <a:pt x="3390636" y="26249"/>
                  </a:lnTo>
                  <a:cubicBezTo>
                    <a:pt x="3366283" y="38932"/>
                    <a:pt x="3338595" y="47743"/>
                    <a:pt x="3306465" y="51380"/>
                  </a:cubicBezTo>
                  <a:cubicBezTo>
                    <a:pt x="3269539" y="53370"/>
                    <a:pt x="3232564" y="50081"/>
                    <a:pt x="3196614" y="41611"/>
                  </a:cubicBezTo>
                  <a:cubicBezTo>
                    <a:pt x="3154885" y="29332"/>
                    <a:pt x="3110598" y="28524"/>
                    <a:pt x="3068383" y="39269"/>
                  </a:cubicBezTo>
                  <a:cubicBezTo>
                    <a:pt x="3020104" y="56843"/>
                    <a:pt x="2989812" y="101892"/>
                    <a:pt x="2957971" y="149755"/>
                  </a:cubicBezTo>
                  <a:cubicBezTo>
                    <a:pt x="2936490" y="185130"/>
                    <a:pt x="2910287" y="217398"/>
                    <a:pt x="2880069" y="245646"/>
                  </a:cubicBezTo>
                  <a:cubicBezTo>
                    <a:pt x="2839771" y="283362"/>
                    <a:pt x="2789423" y="308474"/>
                    <a:pt x="2735156" y="317876"/>
                  </a:cubicBezTo>
                  <a:cubicBezTo>
                    <a:pt x="2680928" y="327285"/>
                    <a:pt x="2625219" y="320587"/>
                    <a:pt x="2574828" y="298598"/>
                  </a:cubicBezTo>
                  <a:cubicBezTo>
                    <a:pt x="2547907" y="284791"/>
                    <a:pt x="2522434" y="268319"/>
                    <a:pt x="2498763" y="249429"/>
                  </a:cubicBezTo>
                  <a:cubicBezTo>
                    <a:pt x="2480044" y="235161"/>
                    <a:pt x="2460523" y="221957"/>
                    <a:pt x="2440314" y="209882"/>
                  </a:cubicBezTo>
                  <a:cubicBezTo>
                    <a:pt x="2267578" y="112815"/>
                    <a:pt x="2076512" y="208291"/>
                    <a:pt x="1892336" y="299764"/>
                  </a:cubicBezTo>
                  <a:cubicBezTo>
                    <a:pt x="1692922" y="398617"/>
                    <a:pt x="1486196" y="501640"/>
                    <a:pt x="1301742" y="359985"/>
                  </a:cubicBezTo>
                  <a:cubicBezTo>
                    <a:pt x="1209134" y="288821"/>
                    <a:pt x="1146705" y="172904"/>
                    <a:pt x="1116735" y="14945"/>
                  </a:cubicBezTo>
                  <a:close/>
                  <a:moveTo>
                    <a:pt x="1023548" y="0"/>
                  </a:moveTo>
                  <a:lnTo>
                    <a:pt x="1058430" y="0"/>
                  </a:lnTo>
                  <a:lnTo>
                    <a:pt x="1058398" y="1011"/>
                  </a:lnTo>
                  <a:cubicBezTo>
                    <a:pt x="1059148" y="29943"/>
                    <a:pt x="1061801" y="58618"/>
                    <a:pt x="1067004" y="86884"/>
                  </a:cubicBezTo>
                  <a:cubicBezTo>
                    <a:pt x="1096930" y="246559"/>
                    <a:pt x="1158694" y="363233"/>
                    <a:pt x="1250253" y="433603"/>
                  </a:cubicBezTo>
                  <a:cubicBezTo>
                    <a:pt x="1428825" y="572051"/>
                    <a:pt x="1629161" y="471854"/>
                    <a:pt x="1841441" y="366341"/>
                  </a:cubicBezTo>
                  <a:cubicBezTo>
                    <a:pt x="2046122" y="264876"/>
                    <a:pt x="2257148" y="159872"/>
                    <a:pt x="2457575" y="272234"/>
                  </a:cubicBezTo>
                  <a:cubicBezTo>
                    <a:pt x="2480492" y="285903"/>
                    <a:pt x="2502581" y="300905"/>
                    <a:pt x="2523723" y="317163"/>
                  </a:cubicBezTo>
                  <a:cubicBezTo>
                    <a:pt x="2547242" y="335928"/>
                    <a:pt x="2572413" y="352496"/>
                    <a:pt x="2598970" y="366670"/>
                  </a:cubicBezTo>
                  <a:lnTo>
                    <a:pt x="2608889" y="370913"/>
                  </a:lnTo>
                  <a:cubicBezTo>
                    <a:pt x="2655569" y="388268"/>
                    <a:pt x="2706183" y="392296"/>
                    <a:pt x="2755099" y="382553"/>
                  </a:cubicBezTo>
                  <a:cubicBezTo>
                    <a:pt x="2804055" y="372810"/>
                    <a:pt x="2849374" y="349669"/>
                    <a:pt x="2886090" y="315701"/>
                  </a:cubicBezTo>
                  <a:cubicBezTo>
                    <a:pt x="2915313" y="287468"/>
                    <a:pt x="2940628" y="255411"/>
                    <a:pt x="2961328" y="220402"/>
                  </a:cubicBezTo>
                  <a:cubicBezTo>
                    <a:pt x="2997136" y="167291"/>
                    <a:pt x="3034119" y="112251"/>
                    <a:pt x="3096229" y="89817"/>
                  </a:cubicBezTo>
                  <a:cubicBezTo>
                    <a:pt x="3147149" y="75911"/>
                    <a:pt x="3200869" y="76389"/>
                    <a:pt x="3251432" y="91193"/>
                  </a:cubicBezTo>
                  <a:cubicBezTo>
                    <a:pt x="3286291" y="99823"/>
                    <a:pt x="3322154" y="103467"/>
                    <a:pt x="3358077" y="102022"/>
                  </a:cubicBezTo>
                  <a:cubicBezTo>
                    <a:pt x="3417480" y="95976"/>
                    <a:pt x="3460874" y="69805"/>
                    <a:pt x="3496681" y="32884"/>
                  </a:cubicBezTo>
                  <a:lnTo>
                    <a:pt x="3522593" y="0"/>
                  </a:lnTo>
                  <a:lnTo>
                    <a:pt x="3565933" y="0"/>
                  </a:lnTo>
                  <a:lnTo>
                    <a:pt x="3518717" y="59053"/>
                  </a:lnTo>
                  <a:cubicBezTo>
                    <a:pt x="3478767" y="99501"/>
                    <a:pt x="3429296" y="128979"/>
                    <a:pt x="3361318" y="135699"/>
                  </a:cubicBezTo>
                  <a:cubicBezTo>
                    <a:pt x="3322483" y="138154"/>
                    <a:pt x="3283535" y="134740"/>
                    <a:pt x="3245743" y="125572"/>
                  </a:cubicBezTo>
                  <a:cubicBezTo>
                    <a:pt x="3201156" y="112414"/>
                    <a:pt x="3153814" y="111499"/>
                    <a:pt x="3108678" y="122923"/>
                  </a:cubicBezTo>
                  <a:cubicBezTo>
                    <a:pt x="3055998" y="141053"/>
                    <a:pt x="3023617" y="189376"/>
                    <a:pt x="2989523" y="240094"/>
                  </a:cubicBezTo>
                  <a:cubicBezTo>
                    <a:pt x="2966850" y="277608"/>
                    <a:pt x="2939101" y="311804"/>
                    <a:pt x="2907113" y="341701"/>
                  </a:cubicBezTo>
                  <a:cubicBezTo>
                    <a:pt x="2864141" y="381454"/>
                    <a:pt x="2810687" y="407885"/>
                    <a:pt x="2753142" y="417772"/>
                  </a:cubicBezTo>
                  <a:cubicBezTo>
                    <a:pt x="2695639" y="427659"/>
                    <a:pt x="2636569" y="420581"/>
                    <a:pt x="2583102" y="397390"/>
                  </a:cubicBezTo>
                  <a:cubicBezTo>
                    <a:pt x="2554424" y="382409"/>
                    <a:pt x="2527282" y="364758"/>
                    <a:pt x="2501940" y="344669"/>
                  </a:cubicBezTo>
                  <a:cubicBezTo>
                    <a:pt x="2482191" y="329012"/>
                    <a:pt x="2461398" y="314782"/>
                    <a:pt x="2439634" y="302077"/>
                  </a:cubicBezTo>
                  <a:cubicBezTo>
                    <a:pt x="2254578" y="199057"/>
                    <a:pt x="2051818" y="299259"/>
                    <a:pt x="1854781" y="397393"/>
                  </a:cubicBezTo>
                  <a:cubicBezTo>
                    <a:pt x="1642918" y="502734"/>
                    <a:pt x="1423582" y="611827"/>
                    <a:pt x="1228069" y="461282"/>
                  </a:cubicBezTo>
                  <a:cubicBezTo>
                    <a:pt x="1129498" y="385486"/>
                    <a:pt x="1063771" y="261908"/>
                    <a:pt x="1032055" y="93484"/>
                  </a:cubicBezTo>
                  <a:cubicBezTo>
                    <a:pt x="1026916" y="63855"/>
                    <a:pt x="1024246" y="33805"/>
                    <a:pt x="1023446" y="3561"/>
                  </a:cubicBezTo>
                  <a:close/>
                  <a:moveTo>
                    <a:pt x="939669" y="0"/>
                  </a:moveTo>
                  <a:lnTo>
                    <a:pt x="973905" y="0"/>
                  </a:lnTo>
                  <a:lnTo>
                    <a:pt x="971344" y="76251"/>
                  </a:lnTo>
                  <a:cubicBezTo>
                    <a:pt x="972104" y="107031"/>
                    <a:pt x="974896" y="137503"/>
                    <a:pt x="980410" y="167466"/>
                  </a:cubicBezTo>
                  <a:cubicBezTo>
                    <a:pt x="1011791" y="337482"/>
                    <a:pt x="1077350" y="460639"/>
                    <a:pt x="1174377" y="536818"/>
                  </a:cubicBezTo>
                  <a:cubicBezTo>
                    <a:pt x="1363382" y="683193"/>
                    <a:pt x="1576412" y="578351"/>
                    <a:pt x="1801557" y="466182"/>
                  </a:cubicBezTo>
                  <a:cubicBezTo>
                    <a:pt x="2018430" y="358814"/>
                    <a:pt x="2242655" y="247988"/>
                    <a:pt x="2454316" y="367230"/>
                  </a:cubicBezTo>
                  <a:cubicBezTo>
                    <a:pt x="2478697" y="381625"/>
                    <a:pt x="2502098" y="397654"/>
                    <a:pt x="2524321" y="415205"/>
                  </a:cubicBezTo>
                  <a:cubicBezTo>
                    <a:pt x="2549660" y="435318"/>
                    <a:pt x="2576795" y="453064"/>
                    <a:pt x="2605331" y="468214"/>
                  </a:cubicBezTo>
                  <a:lnTo>
                    <a:pt x="2616446" y="472962"/>
                  </a:lnTo>
                  <a:cubicBezTo>
                    <a:pt x="2665991" y="491573"/>
                    <a:pt x="2719800" y="495994"/>
                    <a:pt x="2771829" y="485726"/>
                  </a:cubicBezTo>
                  <a:cubicBezTo>
                    <a:pt x="2823859" y="475458"/>
                    <a:pt x="2872083" y="450905"/>
                    <a:pt x="2911112" y="414799"/>
                  </a:cubicBezTo>
                  <a:cubicBezTo>
                    <a:pt x="2942464" y="385066"/>
                    <a:pt x="2969798" y="351313"/>
                    <a:pt x="2992332" y="314415"/>
                  </a:cubicBezTo>
                  <a:cubicBezTo>
                    <a:pt x="3030825" y="258281"/>
                    <a:pt x="3069185" y="200010"/>
                    <a:pt x="3134890" y="176346"/>
                  </a:cubicBezTo>
                  <a:cubicBezTo>
                    <a:pt x="3188826" y="161622"/>
                    <a:pt x="3245671" y="161903"/>
                    <a:pt x="3299383" y="177157"/>
                  </a:cubicBezTo>
                  <a:cubicBezTo>
                    <a:pt x="3336641" y="186269"/>
                    <a:pt x="3375059" y="190050"/>
                    <a:pt x="3413406" y="188375"/>
                  </a:cubicBezTo>
                  <a:cubicBezTo>
                    <a:pt x="3507853" y="178981"/>
                    <a:pt x="3564568" y="121429"/>
                    <a:pt x="3613156" y="49465"/>
                  </a:cubicBezTo>
                  <a:lnTo>
                    <a:pt x="3643924" y="0"/>
                  </a:lnTo>
                  <a:lnTo>
                    <a:pt x="3670635" y="0"/>
                  </a:lnTo>
                  <a:lnTo>
                    <a:pt x="3670635" y="18996"/>
                  </a:lnTo>
                  <a:lnTo>
                    <a:pt x="3639306" y="70327"/>
                  </a:lnTo>
                  <a:cubicBezTo>
                    <a:pt x="3587954" y="147194"/>
                    <a:pt x="3524306" y="211875"/>
                    <a:pt x="3416256" y="222224"/>
                  </a:cubicBezTo>
                  <a:cubicBezTo>
                    <a:pt x="3374666" y="224496"/>
                    <a:pt x="3333024" y="220628"/>
                    <a:pt x="3292608" y="210734"/>
                  </a:cubicBezTo>
                  <a:cubicBezTo>
                    <a:pt x="3245146" y="196439"/>
                    <a:pt x="3194679" y="195274"/>
                    <a:pt x="3146539" y="207359"/>
                  </a:cubicBezTo>
                  <a:cubicBezTo>
                    <a:pt x="3091142" y="227096"/>
                    <a:pt x="3056896" y="278103"/>
                    <a:pt x="3020715" y="332095"/>
                  </a:cubicBezTo>
                  <a:cubicBezTo>
                    <a:pt x="2996601" y="371736"/>
                    <a:pt x="2967218" y="407901"/>
                    <a:pt x="2933365" y="439581"/>
                  </a:cubicBezTo>
                  <a:cubicBezTo>
                    <a:pt x="2830847" y="526702"/>
                    <a:pt x="2695951" y="549649"/>
                    <a:pt x="2590484" y="497298"/>
                  </a:cubicBezTo>
                  <a:cubicBezTo>
                    <a:pt x="2560404" y="481374"/>
                    <a:pt x="2531829" y="462660"/>
                    <a:pt x="2505187" y="441406"/>
                  </a:cubicBezTo>
                  <a:cubicBezTo>
                    <a:pt x="2484012" y="424602"/>
                    <a:pt x="2461706" y="409269"/>
                    <a:pt x="2438425" y="395517"/>
                  </a:cubicBezTo>
                  <a:cubicBezTo>
                    <a:pt x="2241921" y="284486"/>
                    <a:pt x="2026174" y="391639"/>
                    <a:pt x="1817487" y="495213"/>
                  </a:cubicBezTo>
                  <a:cubicBezTo>
                    <a:pt x="1592719" y="606502"/>
                    <a:pt x="1362229" y="722290"/>
                    <a:pt x="1154197" y="562227"/>
                  </a:cubicBezTo>
                  <a:cubicBezTo>
                    <a:pt x="1049574" y="482805"/>
                    <a:pt x="981140" y="349392"/>
                    <a:pt x="946967" y="172970"/>
                  </a:cubicBezTo>
                  <a:cubicBezTo>
                    <a:pt x="941035" y="141960"/>
                    <a:pt x="938003" y="110432"/>
                    <a:pt x="937129" y="78604"/>
                  </a:cubicBezTo>
                  <a:close/>
                  <a:moveTo>
                    <a:pt x="862421" y="0"/>
                  </a:moveTo>
                  <a:lnTo>
                    <a:pt x="897737" y="0"/>
                  </a:lnTo>
                  <a:lnTo>
                    <a:pt x="891610" y="50103"/>
                  </a:lnTo>
                  <a:cubicBezTo>
                    <a:pt x="885868" y="116233"/>
                    <a:pt x="885830" y="181849"/>
                    <a:pt x="897421" y="245313"/>
                  </a:cubicBezTo>
                  <a:cubicBezTo>
                    <a:pt x="930632" y="424798"/>
                    <a:pt x="997900" y="557713"/>
                    <a:pt x="1102229" y="637012"/>
                  </a:cubicBezTo>
                  <a:cubicBezTo>
                    <a:pt x="1303043" y="792948"/>
                    <a:pt x="1527935" y="681364"/>
                    <a:pt x="1765855" y="563541"/>
                  </a:cubicBezTo>
                  <a:cubicBezTo>
                    <a:pt x="1994757" y="449854"/>
                    <a:pt x="2232763" y="333451"/>
                    <a:pt x="2455222" y="459744"/>
                  </a:cubicBezTo>
                  <a:cubicBezTo>
                    <a:pt x="2480844" y="475046"/>
                    <a:pt x="2505448" y="491943"/>
                    <a:pt x="2528958" y="510348"/>
                  </a:cubicBezTo>
                  <a:cubicBezTo>
                    <a:pt x="2555332" y="531806"/>
                    <a:pt x="2583778" y="550586"/>
                    <a:pt x="2613866" y="566407"/>
                  </a:cubicBezTo>
                  <a:lnTo>
                    <a:pt x="2626136" y="571652"/>
                  </a:lnTo>
                  <a:cubicBezTo>
                    <a:pt x="2678600" y="591380"/>
                    <a:pt x="2735530" y="596113"/>
                    <a:pt x="2790631" y="585328"/>
                  </a:cubicBezTo>
                  <a:cubicBezTo>
                    <a:pt x="2845733" y="574541"/>
                    <a:pt x="2896857" y="548660"/>
                    <a:pt x="2938268" y="510547"/>
                  </a:cubicBezTo>
                  <a:cubicBezTo>
                    <a:pt x="2971547" y="479244"/>
                    <a:pt x="3000387" y="443548"/>
                    <a:pt x="3024039" y="404451"/>
                  </a:cubicBezTo>
                  <a:cubicBezTo>
                    <a:pt x="3063495" y="345962"/>
                    <a:pt x="3104819" y="284790"/>
                    <a:pt x="3174090" y="260202"/>
                  </a:cubicBezTo>
                  <a:cubicBezTo>
                    <a:pt x="3230546" y="245080"/>
                    <a:pt x="3290009" y="245740"/>
                    <a:pt x="3346018" y="262117"/>
                  </a:cubicBezTo>
                  <a:cubicBezTo>
                    <a:pt x="3385439" y="272021"/>
                    <a:pt x="3426140" y="276192"/>
                    <a:pt x="3466808" y="274492"/>
                  </a:cubicBezTo>
                  <a:cubicBezTo>
                    <a:pt x="3534565" y="268360"/>
                    <a:pt x="3583538" y="239449"/>
                    <a:pt x="3623780" y="198214"/>
                  </a:cubicBezTo>
                  <a:lnTo>
                    <a:pt x="3670635" y="138839"/>
                  </a:lnTo>
                  <a:lnTo>
                    <a:pt x="3670635" y="192771"/>
                  </a:lnTo>
                  <a:lnTo>
                    <a:pt x="3645496" y="223991"/>
                  </a:lnTo>
                  <a:cubicBezTo>
                    <a:pt x="3600843" y="268896"/>
                    <a:pt x="3545619" y="301555"/>
                    <a:pt x="3469829" y="308758"/>
                  </a:cubicBezTo>
                  <a:cubicBezTo>
                    <a:pt x="3425846" y="310911"/>
                    <a:pt x="3381801" y="306608"/>
                    <a:pt x="3339133" y="295990"/>
                  </a:cubicBezTo>
                  <a:cubicBezTo>
                    <a:pt x="3288825" y="280675"/>
                    <a:pt x="3235260" y="279404"/>
                    <a:pt x="3184186" y="292306"/>
                  </a:cubicBezTo>
                  <a:cubicBezTo>
                    <a:pt x="3125584" y="313098"/>
                    <a:pt x="3089085" y="366965"/>
                    <a:pt x="3050388" y="424397"/>
                  </a:cubicBezTo>
                  <a:cubicBezTo>
                    <a:pt x="3025091" y="466055"/>
                    <a:pt x="2994212" y="504044"/>
                    <a:pt x="2958639" y="537302"/>
                  </a:cubicBezTo>
                  <a:cubicBezTo>
                    <a:pt x="2850399" y="628925"/>
                    <a:pt x="2708091" y="653195"/>
                    <a:pt x="2597138" y="597465"/>
                  </a:cubicBezTo>
                  <a:cubicBezTo>
                    <a:pt x="2565277" y="580663"/>
                    <a:pt x="2535110" y="560799"/>
                    <a:pt x="2507064" y="538150"/>
                  </a:cubicBezTo>
                  <a:cubicBezTo>
                    <a:pt x="2484721" y="520565"/>
                    <a:pt x="2461249" y="504399"/>
                    <a:pt x="2436892" y="489759"/>
                  </a:cubicBezTo>
                  <a:cubicBezTo>
                    <a:pt x="2229024" y="369706"/>
                    <a:pt x="1999038" y="484324"/>
                    <a:pt x="1779325" y="594299"/>
                  </a:cubicBezTo>
                  <a:cubicBezTo>
                    <a:pt x="1543112" y="712156"/>
                    <a:pt x="1297133" y="833483"/>
                    <a:pt x="1079749" y="664564"/>
                  </a:cubicBezTo>
                  <a:cubicBezTo>
                    <a:pt x="969957" y="579456"/>
                    <a:pt x="897055" y="440317"/>
                    <a:pt x="862472" y="251912"/>
                  </a:cubicBezTo>
                  <a:cubicBezTo>
                    <a:pt x="850445" y="184616"/>
                    <a:pt x="850547" y="116425"/>
                    <a:pt x="856494" y="48299"/>
                  </a:cubicBezTo>
                  <a:close/>
                  <a:moveTo>
                    <a:pt x="785751" y="0"/>
                  </a:moveTo>
                  <a:lnTo>
                    <a:pt x="820917" y="0"/>
                  </a:lnTo>
                  <a:lnTo>
                    <a:pt x="818811" y="12706"/>
                  </a:lnTo>
                  <a:cubicBezTo>
                    <a:pt x="802843" y="117516"/>
                    <a:pt x="793215" y="223180"/>
                    <a:pt x="811350" y="323905"/>
                  </a:cubicBezTo>
                  <a:cubicBezTo>
                    <a:pt x="846349" y="514573"/>
                    <a:pt x="918119" y="653923"/>
                    <a:pt x="1027164" y="738363"/>
                  </a:cubicBezTo>
                  <a:cubicBezTo>
                    <a:pt x="1238662" y="904070"/>
                    <a:pt x="1475831" y="785581"/>
                    <a:pt x="1726912" y="661224"/>
                  </a:cubicBezTo>
                  <a:cubicBezTo>
                    <a:pt x="1967255" y="543396"/>
                    <a:pt x="2216619" y="418999"/>
                    <a:pt x="2452122" y="554342"/>
                  </a:cubicBezTo>
                  <a:cubicBezTo>
                    <a:pt x="2479326" y="570441"/>
                    <a:pt x="2505363" y="588407"/>
                    <a:pt x="2530037" y="608115"/>
                  </a:cubicBezTo>
                  <a:cubicBezTo>
                    <a:pt x="2557975" y="630564"/>
                    <a:pt x="2587894" y="650433"/>
                    <a:pt x="2619402" y="667476"/>
                  </a:cubicBezTo>
                  <a:lnTo>
                    <a:pt x="2633146" y="673343"/>
                  </a:lnTo>
                  <a:cubicBezTo>
                    <a:pt x="2688749" y="694495"/>
                    <a:pt x="2749194" y="699718"/>
                    <a:pt x="2807700" y="688416"/>
                  </a:cubicBezTo>
                  <a:cubicBezTo>
                    <a:pt x="2866206" y="677110"/>
                    <a:pt x="2920491" y="649734"/>
                    <a:pt x="2964518" y="609334"/>
                  </a:cubicBezTo>
                  <a:cubicBezTo>
                    <a:pt x="2999491" y="576300"/>
                    <a:pt x="3029956" y="538741"/>
                    <a:pt x="3055034" y="497647"/>
                  </a:cubicBezTo>
                  <a:cubicBezTo>
                    <a:pt x="3097254" y="434420"/>
                    <a:pt x="3140291" y="370855"/>
                    <a:pt x="3213155" y="345037"/>
                  </a:cubicBezTo>
                  <a:cubicBezTo>
                    <a:pt x="3273645" y="323988"/>
                    <a:pt x="3335471" y="336168"/>
                    <a:pt x="3395283" y="348179"/>
                  </a:cubicBezTo>
                  <a:cubicBezTo>
                    <a:pt x="3436919" y="358763"/>
                    <a:pt x="3479905" y="363319"/>
                    <a:pt x="3522884" y="361711"/>
                  </a:cubicBezTo>
                  <a:cubicBezTo>
                    <a:pt x="3558411" y="358398"/>
                    <a:pt x="3589146" y="349066"/>
                    <a:pt x="3616345" y="335120"/>
                  </a:cubicBezTo>
                  <a:lnTo>
                    <a:pt x="3670635" y="294336"/>
                  </a:lnTo>
                  <a:lnTo>
                    <a:pt x="3670635" y="333819"/>
                  </a:lnTo>
                  <a:lnTo>
                    <a:pt x="3629002" y="364771"/>
                  </a:lnTo>
                  <a:cubicBezTo>
                    <a:pt x="3598722" y="380180"/>
                    <a:pt x="3564335" y="390621"/>
                    <a:pt x="3524482" y="394344"/>
                  </a:cubicBezTo>
                  <a:cubicBezTo>
                    <a:pt x="3478449" y="396712"/>
                    <a:pt x="3432380" y="392349"/>
                    <a:pt x="3387673" y="381388"/>
                  </a:cubicBezTo>
                  <a:cubicBezTo>
                    <a:pt x="3330322" y="370078"/>
                    <a:pt x="3274946" y="358931"/>
                    <a:pt x="3223723" y="376977"/>
                  </a:cubicBezTo>
                  <a:cubicBezTo>
                    <a:pt x="3160568" y="398617"/>
                    <a:pt x="3121257" y="455089"/>
                    <a:pt x="3080941" y="513911"/>
                  </a:cubicBezTo>
                  <a:cubicBezTo>
                    <a:pt x="3054148" y="557837"/>
                    <a:pt x="3021465" y="597861"/>
                    <a:pt x="2983824" y="632862"/>
                  </a:cubicBezTo>
                  <a:cubicBezTo>
                    <a:pt x="2870181" y="729114"/>
                    <a:pt x="2721306" y="754068"/>
                    <a:pt x="2603940" y="695595"/>
                  </a:cubicBezTo>
                  <a:cubicBezTo>
                    <a:pt x="2570922" y="678316"/>
                    <a:pt x="2539590" y="658066"/>
                    <a:pt x="2510251" y="635078"/>
                  </a:cubicBezTo>
                  <a:cubicBezTo>
                    <a:pt x="2486687" y="616352"/>
                    <a:pt x="2461946" y="599168"/>
                    <a:pt x="2436178" y="583638"/>
                  </a:cubicBezTo>
                  <a:cubicBezTo>
                    <a:pt x="2216178" y="458050"/>
                    <a:pt x="1975081" y="577646"/>
                    <a:pt x="1742003" y="693023"/>
                  </a:cubicBezTo>
                  <a:cubicBezTo>
                    <a:pt x="1492721" y="816408"/>
                    <a:pt x="1235005" y="944181"/>
                    <a:pt x="1006146" y="766540"/>
                  </a:cubicBezTo>
                  <a:cubicBezTo>
                    <a:pt x="890217" y="676384"/>
                    <a:pt x="813480" y="530045"/>
                    <a:pt x="777568" y="331002"/>
                  </a:cubicBezTo>
                  <a:cubicBezTo>
                    <a:pt x="758748" y="225819"/>
                    <a:pt x="767619" y="117227"/>
                    <a:pt x="784027" y="10098"/>
                  </a:cubicBezTo>
                  <a:close/>
                  <a:moveTo>
                    <a:pt x="714037" y="0"/>
                  </a:moveTo>
                  <a:lnTo>
                    <a:pt x="747339" y="0"/>
                  </a:lnTo>
                  <a:lnTo>
                    <a:pt x="734530" y="76089"/>
                  </a:lnTo>
                  <a:cubicBezTo>
                    <a:pt x="717520" y="186526"/>
                    <a:pt x="707465" y="297736"/>
                    <a:pt x="726441" y="403769"/>
                  </a:cubicBezTo>
                  <a:cubicBezTo>
                    <a:pt x="762313" y="604532"/>
                    <a:pt x="838379" y="751624"/>
                    <a:pt x="952683" y="840738"/>
                  </a:cubicBezTo>
                  <a:cubicBezTo>
                    <a:pt x="1175738" y="1014163"/>
                    <a:pt x="1425607" y="891028"/>
                    <a:pt x="1688712" y="760348"/>
                  </a:cubicBezTo>
                  <a:cubicBezTo>
                    <a:pt x="1942002" y="634854"/>
                    <a:pt x="2203229" y="506153"/>
                    <a:pt x="2451329" y="646862"/>
                  </a:cubicBezTo>
                  <a:cubicBezTo>
                    <a:pt x="2479805" y="663980"/>
                    <a:pt x="2507114" y="682959"/>
                    <a:pt x="2533102" y="703684"/>
                  </a:cubicBezTo>
                  <a:cubicBezTo>
                    <a:pt x="2562444" y="727527"/>
                    <a:pt x="2593953" y="748548"/>
                    <a:pt x="2627202" y="766461"/>
                  </a:cubicBezTo>
                  <a:lnTo>
                    <a:pt x="2642142" y="772829"/>
                  </a:lnTo>
                  <a:cubicBezTo>
                    <a:pt x="2700371" y="794711"/>
                    <a:pt x="2763582" y="800025"/>
                    <a:pt x="2824788" y="788188"/>
                  </a:cubicBezTo>
                  <a:cubicBezTo>
                    <a:pt x="2885994" y="776346"/>
                    <a:pt x="2942792" y="747808"/>
                    <a:pt x="2988964" y="705710"/>
                  </a:cubicBezTo>
                  <a:cubicBezTo>
                    <a:pt x="3025762" y="670875"/>
                    <a:pt x="3057741" y="631294"/>
                    <a:pt x="3084141" y="588024"/>
                  </a:cubicBezTo>
                  <a:cubicBezTo>
                    <a:pt x="3126826" y="522910"/>
                    <a:pt x="3173517" y="455692"/>
                    <a:pt x="3250462" y="429188"/>
                  </a:cubicBezTo>
                  <a:cubicBezTo>
                    <a:pt x="3314436" y="407205"/>
                    <a:pt x="3378126" y="419835"/>
                    <a:pt x="3441594" y="433054"/>
                  </a:cubicBezTo>
                  <a:cubicBezTo>
                    <a:pt x="3485636" y="443605"/>
                    <a:pt x="3530977" y="447776"/>
                    <a:pt x="3576221" y="445430"/>
                  </a:cubicBezTo>
                  <a:cubicBezTo>
                    <a:pt x="3594964" y="443714"/>
                    <a:pt x="3612439" y="440414"/>
                    <a:pt x="3628814" y="435717"/>
                  </a:cubicBezTo>
                  <a:lnTo>
                    <a:pt x="3670635" y="419255"/>
                  </a:lnTo>
                  <a:lnTo>
                    <a:pt x="3670635" y="456660"/>
                  </a:lnTo>
                  <a:lnTo>
                    <a:pt x="3637275" y="469673"/>
                  </a:lnTo>
                  <a:cubicBezTo>
                    <a:pt x="3619007" y="474876"/>
                    <a:pt x="3599489" y="478546"/>
                    <a:pt x="3578549" y="480452"/>
                  </a:cubicBezTo>
                  <a:cubicBezTo>
                    <a:pt x="3529975" y="482533"/>
                    <a:pt x="3481354" y="477556"/>
                    <a:pt x="3434246" y="465679"/>
                  </a:cubicBezTo>
                  <a:cubicBezTo>
                    <a:pt x="3373297" y="453876"/>
                    <a:pt x="3315458" y="442023"/>
                    <a:pt x="3260990" y="461121"/>
                  </a:cubicBezTo>
                  <a:cubicBezTo>
                    <a:pt x="3195547" y="484201"/>
                    <a:pt x="3154986" y="544318"/>
                    <a:pt x="3111948" y="607884"/>
                  </a:cubicBezTo>
                  <a:cubicBezTo>
                    <a:pt x="3084093" y="653885"/>
                    <a:pt x="3049912" y="695750"/>
                    <a:pt x="3010473" y="732257"/>
                  </a:cubicBezTo>
                  <a:cubicBezTo>
                    <a:pt x="2890791" y="832881"/>
                    <a:pt x="2734571" y="858861"/>
                    <a:pt x="2611931" y="797432"/>
                  </a:cubicBezTo>
                  <a:cubicBezTo>
                    <a:pt x="2576745" y="778521"/>
                    <a:pt x="2543434" y="756380"/>
                    <a:pt x="2512346" y="731277"/>
                  </a:cubicBezTo>
                  <a:cubicBezTo>
                    <a:pt x="2487555" y="711509"/>
                    <a:pt x="2461449" y="693398"/>
                    <a:pt x="2434264" y="677082"/>
                  </a:cubicBezTo>
                  <a:cubicBezTo>
                    <a:pt x="2202578" y="544071"/>
                    <a:pt x="1948871" y="669736"/>
                    <a:pt x="1703473" y="791312"/>
                  </a:cubicBezTo>
                  <a:cubicBezTo>
                    <a:pt x="1441870" y="920893"/>
                    <a:pt x="1171749" y="1055867"/>
                    <a:pt x="932795" y="868701"/>
                  </a:cubicBezTo>
                  <a:cubicBezTo>
                    <a:pt x="811606" y="773870"/>
                    <a:pt x="731034" y="620339"/>
                    <a:pt x="693662" y="410952"/>
                  </a:cubicBezTo>
                  <a:cubicBezTo>
                    <a:pt x="674002" y="300458"/>
                    <a:pt x="684260" y="186338"/>
                    <a:pt x="701646" y="73506"/>
                  </a:cubicBezTo>
                  <a:close/>
                  <a:moveTo>
                    <a:pt x="639786" y="0"/>
                  </a:moveTo>
                  <a:lnTo>
                    <a:pt x="672383" y="0"/>
                  </a:lnTo>
                  <a:lnTo>
                    <a:pt x="668247" y="24714"/>
                  </a:lnTo>
                  <a:cubicBezTo>
                    <a:pt x="641225" y="177772"/>
                    <a:pt x="613581" y="334728"/>
                    <a:pt x="639379" y="484654"/>
                  </a:cubicBezTo>
                  <a:cubicBezTo>
                    <a:pt x="676705" y="695757"/>
                    <a:pt x="756484" y="850341"/>
                    <a:pt x="876462" y="943962"/>
                  </a:cubicBezTo>
                  <a:cubicBezTo>
                    <a:pt x="1110449" y="1126575"/>
                    <a:pt x="1371927" y="997284"/>
                    <a:pt x="1648772" y="860323"/>
                  </a:cubicBezTo>
                  <a:cubicBezTo>
                    <a:pt x="1914256" y="728923"/>
                    <a:pt x="2188892" y="593099"/>
                    <a:pt x="2448141" y="742408"/>
                  </a:cubicBezTo>
                  <a:cubicBezTo>
                    <a:pt x="2477861" y="760403"/>
                    <a:pt x="2506457" y="780261"/>
                    <a:pt x="2533686" y="801860"/>
                  </a:cubicBezTo>
                  <a:cubicBezTo>
                    <a:pt x="2564434" y="827069"/>
                    <a:pt x="2597535" y="849235"/>
                    <a:pt x="2632522" y="868057"/>
                  </a:cubicBezTo>
                  <a:lnTo>
                    <a:pt x="2648616" y="874926"/>
                  </a:lnTo>
                  <a:cubicBezTo>
                    <a:pt x="2762544" y="923604"/>
                    <a:pt x="2904204" y="896954"/>
                    <a:pt x="3012817" y="804451"/>
                  </a:cubicBezTo>
                  <a:cubicBezTo>
                    <a:pt x="3051654" y="768173"/>
                    <a:pt x="3085381" y="726734"/>
                    <a:pt x="3113059" y="681297"/>
                  </a:cubicBezTo>
                  <a:cubicBezTo>
                    <a:pt x="3161035" y="611849"/>
                    <a:pt x="3207632" y="540777"/>
                    <a:pt x="3288531" y="513171"/>
                  </a:cubicBezTo>
                  <a:cubicBezTo>
                    <a:pt x="3354722" y="490057"/>
                    <a:pt x="3422904" y="504261"/>
                    <a:pt x="3488667" y="517769"/>
                  </a:cubicBezTo>
                  <a:cubicBezTo>
                    <a:pt x="3534737" y="529664"/>
                    <a:pt x="3582299" y="534895"/>
                    <a:pt x="3629914" y="533309"/>
                  </a:cubicBezTo>
                  <a:lnTo>
                    <a:pt x="3670635" y="525972"/>
                  </a:lnTo>
                  <a:lnTo>
                    <a:pt x="3670635" y="562230"/>
                  </a:lnTo>
                  <a:lnTo>
                    <a:pt x="3632538" y="569167"/>
                  </a:lnTo>
                  <a:cubicBezTo>
                    <a:pt x="3581652" y="571165"/>
                    <a:pt x="3530789" y="565804"/>
                    <a:pt x="3481468" y="553237"/>
                  </a:cubicBezTo>
                  <a:cubicBezTo>
                    <a:pt x="3417290" y="540060"/>
                    <a:pt x="3356923" y="527801"/>
                    <a:pt x="3299359" y="547663"/>
                  </a:cubicBezTo>
                  <a:cubicBezTo>
                    <a:pt x="3230392" y="571675"/>
                    <a:pt x="3187894" y="634777"/>
                    <a:pt x="3142730" y="701610"/>
                  </a:cubicBezTo>
                  <a:cubicBezTo>
                    <a:pt x="3113496" y="749054"/>
                    <a:pt x="3077948" y="792283"/>
                    <a:pt x="3037101" y="830105"/>
                  </a:cubicBezTo>
                  <a:cubicBezTo>
                    <a:pt x="2911865" y="935647"/>
                    <a:pt x="2748412" y="962362"/>
                    <a:pt x="2619858" y="897721"/>
                  </a:cubicBezTo>
                  <a:cubicBezTo>
                    <a:pt x="2582931" y="877940"/>
                    <a:pt x="2547988" y="854640"/>
                    <a:pt x="2515539" y="828146"/>
                  </a:cubicBezTo>
                  <a:cubicBezTo>
                    <a:pt x="2489339" y="807488"/>
                    <a:pt x="2461958" y="788373"/>
                    <a:pt x="2433557" y="770903"/>
                  </a:cubicBezTo>
                  <a:cubicBezTo>
                    <a:pt x="2189203" y="630390"/>
                    <a:pt x="1923175" y="762252"/>
                    <a:pt x="1666124" y="889263"/>
                  </a:cubicBezTo>
                  <a:cubicBezTo>
                    <a:pt x="1392285" y="1024039"/>
                    <a:pt x="1108425" y="1165297"/>
                    <a:pt x="857699" y="969283"/>
                  </a:cubicBezTo>
                  <a:cubicBezTo>
                    <a:pt x="730710" y="870236"/>
                    <a:pt x="646677" y="708628"/>
                    <a:pt x="608146" y="489019"/>
                  </a:cubicBezTo>
                  <a:cubicBezTo>
                    <a:pt x="580638" y="334198"/>
                    <a:pt x="609038" y="173049"/>
                    <a:pt x="636897" y="17226"/>
                  </a:cubicBezTo>
                  <a:close/>
                  <a:moveTo>
                    <a:pt x="566512" y="0"/>
                  </a:moveTo>
                  <a:lnTo>
                    <a:pt x="599704" y="0"/>
                  </a:lnTo>
                  <a:lnTo>
                    <a:pt x="586054" y="81256"/>
                  </a:lnTo>
                  <a:cubicBezTo>
                    <a:pt x="557318" y="241566"/>
                    <a:pt x="527912" y="407498"/>
                    <a:pt x="555212" y="563617"/>
                  </a:cubicBezTo>
                  <a:cubicBezTo>
                    <a:pt x="593826" y="784650"/>
                    <a:pt x="677315" y="946722"/>
                    <a:pt x="803136" y="1045270"/>
                  </a:cubicBezTo>
                  <a:cubicBezTo>
                    <a:pt x="1047555" y="1238240"/>
                    <a:pt x="1321854" y="1101580"/>
                    <a:pt x="1611439" y="958253"/>
                  </a:cubicBezTo>
                  <a:cubicBezTo>
                    <a:pt x="1889411" y="821079"/>
                    <a:pt x="2176489" y="678762"/>
                    <a:pt x="2447460" y="835497"/>
                  </a:cubicBezTo>
                  <a:cubicBezTo>
                    <a:pt x="2478646" y="854218"/>
                    <a:pt x="2508512" y="875102"/>
                    <a:pt x="2536824" y="897995"/>
                  </a:cubicBezTo>
                  <a:cubicBezTo>
                    <a:pt x="2569213" y="924246"/>
                    <a:pt x="2603956" y="947458"/>
                    <a:pt x="2640586" y="967323"/>
                  </a:cubicBezTo>
                  <a:cubicBezTo>
                    <a:pt x="2646440" y="969820"/>
                    <a:pt x="2652256" y="972313"/>
                    <a:pt x="2658114" y="974809"/>
                  </a:cubicBezTo>
                  <a:cubicBezTo>
                    <a:pt x="2777341" y="1025739"/>
                    <a:pt x="2924998" y="997849"/>
                    <a:pt x="3039500" y="901263"/>
                  </a:cubicBezTo>
                  <a:cubicBezTo>
                    <a:pt x="3080112" y="863282"/>
                    <a:pt x="3115383" y="819928"/>
                    <a:pt x="3144293" y="772401"/>
                  </a:cubicBezTo>
                  <a:cubicBezTo>
                    <a:pt x="3192734" y="701070"/>
                    <a:pt x="3244044" y="627844"/>
                    <a:pt x="3325800" y="598185"/>
                  </a:cubicBezTo>
                  <a:cubicBezTo>
                    <a:pt x="3395088" y="574303"/>
                    <a:pt x="3466158" y="589046"/>
                    <a:pt x="3534813" y="603087"/>
                  </a:cubicBezTo>
                  <a:cubicBezTo>
                    <a:pt x="3559016" y="609396"/>
                    <a:pt x="3583610" y="613942"/>
                    <a:pt x="3608407" y="616704"/>
                  </a:cubicBezTo>
                  <a:lnTo>
                    <a:pt x="3670635" y="619125"/>
                  </a:lnTo>
                  <a:lnTo>
                    <a:pt x="3670635" y="652745"/>
                  </a:lnTo>
                  <a:lnTo>
                    <a:pt x="3605674" y="650704"/>
                  </a:lnTo>
                  <a:cubicBezTo>
                    <a:pt x="3579226" y="647877"/>
                    <a:pt x="3552998" y="643068"/>
                    <a:pt x="3527201" y="636297"/>
                  </a:cubicBezTo>
                  <a:cubicBezTo>
                    <a:pt x="3460133" y="622584"/>
                    <a:pt x="3396707" y="609370"/>
                    <a:pt x="3336369" y="630126"/>
                  </a:cubicBezTo>
                  <a:cubicBezTo>
                    <a:pt x="3263800" y="656776"/>
                    <a:pt x="3219251" y="721434"/>
                    <a:pt x="3171874" y="791133"/>
                  </a:cubicBezTo>
                  <a:cubicBezTo>
                    <a:pt x="3141373" y="841520"/>
                    <a:pt x="3104002" y="887384"/>
                    <a:pt x="3060841" y="927388"/>
                  </a:cubicBezTo>
                  <a:cubicBezTo>
                    <a:pt x="2929994" y="1037139"/>
                    <a:pt x="2758918" y="1064759"/>
                    <a:pt x="2624769" y="997033"/>
                  </a:cubicBezTo>
                  <a:cubicBezTo>
                    <a:pt x="2586752" y="976504"/>
                    <a:pt x="2550814" y="952311"/>
                    <a:pt x="2517428" y="924783"/>
                  </a:cubicBezTo>
                  <a:cubicBezTo>
                    <a:pt x="2489999" y="903081"/>
                    <a:pt x="2461297" y="883047"/>
                    <a:pt x="2431475" y="864791"/>
                  </a:cubicBezTo>
                  <a:cubicBezTo>
                    <a:pt x="2176716" y="717060"/>
                    <a:pt x="1897362" y="855035"/>
                    <a:pt x="1628245" y="987657"/>
                  </a:cubicBezTo>
                  <a:cubicBezTo>
                    <a:pt x="1341837" y="1129216"/>
                    <a:pt x="1045445" y="1275538"/>
                    <a:pt x="783664" y="1070635"/>
                  </a:cubicBezTo>
                  <a:cubicBezTo>
                    <a:pt x="651000" y="967077"/>
                    <a:pt x="563380" y="797689"/>
                    <a:pt x="523267" y="568027"/>
                  </a:cubicBezTo>
                  <a:cubicBezTo>
                    <a:pt x="495055" y="405960"/>
                    <a:pt x="525007" y="237138"/>
                    <a:pt x="553992" y="73811"/>
                  </a:cubicBezTo>
                  <a:close/>
                  <a:moveTo>
                    <a:pt x="493334" y="0"/>
                  </a:moveTo>
                  <a:lnTo>
                    <a:pt x="531741" y="0"/>
                  </a:lnTo>
                  <a:lnTo>
                    <a:pt x="507800" y="140750"/>
                  </a:lnTo>
                  <a:cubicBezTo>
                    <a:pt x="477643" y="308437"/>
                    <a:pt x="446395" y="481911"/>
                    <a:pt x="474690" y="645407"/>
                  </a:cubicBezTo>
                  <a:cubicBezTo>
                    <a:pt x="515054" y="876907"/>
                    <a:pt x="601960" y="1046340"/>
                    <a:pt x="733455" y="1149399"/>
                  </a:cubicBezTo>
                  <a:cubicBezTo>
                    <a:pt x="989858" y="1349919"/>
                    <a:pt x="1275928" y="1207525"/>
                    <a:pt x="1578461" y="1058962"/>
                  </a:cubicBezTo>
                  <a:cubicBezTo>
                    <a:pt x="1869921" y="916091"/>
                    <a:pt x="2167859" y="766957"/>
                    <a:pt x="2450910" y="930942"/>
                  </a:cubicBezTo>
                  <a:cubicBezTo>
                    <a:pt x="2483356" y="950819"/>
                    <a:pt x="2514494" y="972707"/>
                    <a:pt x="2544174" y="996487"/>
                  </a:cubicBezTo>
                  <a:cubicBezTo>
                    <a:pt x="2577657" y="1023889"/>
                    <a:pt x="2613544" y="1048166"/>
                    <a:pt x="2651406" y="1069029"/>
                  </a:cubicBezTo>
                  <a:lnTo>
                    <a:pt x="2670088" y="1077018"/>
                  </a:lnTo>
                  <a:cubicBezTo>
                    <a:pt x="2794854" y="1130318"/>
                    <a:pt x="2949188" y="1101449"/>
                    <a:pt x="3068981" y="1000529"/>
                  </a:cubicBezTo>
                  <a:cubicBezTo>
                    <a:pt x="3111492" y="960824"/>
                    <a:pt x="3148398" y="915488"/>
                    <a:pt x="3178711" y="865788"/>
                  </a:cubicBezTo>
                  <a:cubicBezTo>
                    <a:pt x="3228811" y="791347"/>
                    <a:pt x="3281053" y="714347"/>
                    <a:pt x="3367916" y="684090"/>
                  </a:cubicBezTo>
                  <a:cubicBezTo>
                    <a:pt x="3439978" y="659320"/>
                    <a:pt x="3514110" y="675019"/>
                    <a:pt x="3585931" y="689719"/>
                  </a:cubicBezTo>
                  <a:cubicBezTo>
                    <a:pt x="3611221" y="696370"/>
                    <a:pt x="3636930" y="701184"/>
                    <a:pt x="3662859" y="704137"/>
                  </a:cubicBezTo>
                  <a:lnTo>
                    <a:pt x="3670635" y="704462"/>
                  </a:lnTo>
                  <a:lnTo>
                    <a:pt x="3670635" y="735626"/>
                  </a:lnTo>
                  <a:lnTo>
                    <a:pt x="3658916" y="735226"/>
                  </a:lnTo>
                  <a:cubicBezTo>
                    <a:pt x="3631311" y="732255"/>
                    <a:pt x="3603930" y="727269"/>
                    <a:pt x="3576994" y="720291"/>
                  </a:cubicBezTo>
                  <a:cubicBezTo>
                    <a:pt x="3506629" y="705501"/>
                    <a:pt x="3440311" y="691748"/>
                    <a:pt x="3377156" y="713389"/>
                  </a:cubicBezTo>
                  <a:cubicBezTo>
                    <a:pt x="3299947" y="740481"/>
                    <a:pt x="3253819" y="809669"/>
                    <a:pt x="3204633" y="882763"/>
                  </a:cubicBezTo>
                  <a:cubicBezTo>
                    <a:pt x="3172527" y="935696"/>
                    <a:pt x="3133202" y="983889"/>
                    <a:pt x="3087860" y="1025952"/>
                  </a:cubicBezTo>
                  <a:cubicBezTo>
                    <a:pt x="2951738" y="1140742"/>
                    <a:pt x="2773748" y="1169222"/>
                    <a:pt x="2633296" y="1098456"/>
                  </a:cubicBezTo>
                  <a:cubicBezTo>
                    <a:pt x="2593188" y="1076357"/>
                    <a:pt x="2555102" y="1050788"/>
                    <a:pt x="2519467" y="1022037"/>
                  </a:cubicBezTo>
                  <a:cubicBezTo>
                    <a:pt x="2491035" y="999087"/>
                    <a:pt x="2461100" y="978069"/>
                    <a:pt x="2429894" y="959120"/>
                  </a:cubicBezTo>
                  <a:cubicBezTo>
                    <a:pt x="2163412" y="803253"/>
                    <a:pt x="1872157" y="947257"/>
                    <a:pt x="1590178" y="1086540"/>
                  </a:cubicBezTo>
                  <a:cubicBezTo>
                    <a:pt x="1291323" y="1234587"/>
                    <a:pt x="982193" y="1387274"/>
                    <a:pt x="709184" y="1173060"/>
                  </a:cubicBezTo>
                  <a:cubicBezTo>
                    <a:pt x="571096" y="1064411"/>
                    <a:pt x="479935" y="887948"/>
                    <a:pt x="438072" y="647819"/>
                  </a:cubicBezTo>
                  <a:cubicBezTo>
                    <a:pt x="408739" y="478671"/>
                    <a:pt x="440528" y="302307"/>
                    <a:pt x="470937" y="131596"/>
                  </a:cubicBezTo>
                  <a:close/>
                  <a:moveTo>
                    <a:pt x="417520" y="0"/>
                  </a:moveTo>
                  <a:lnTo>
                    <a:pt x="451346" y="0"/>
                  </a:lnTo>
                  <a:lnTo>
                    <a:pt x="446842" y="40134"/>
                  </a:lnTo>
                  <a:cubicBezTo>
                    <a:pt x="439049" y="91471"/>
                    <a:pt x="429635" y="143596"/>
                    <a:pt x="420095" y="196469"/>
                  </a:cubicBezTo>
                  <a:cubicBezTo>
                    <a:pt x="388218" y="371414"/>
                    <a:pt x="354256" y="552063"/>
                    <a:pt x="384844" y="723134"/>
                  </a:cubicBezTo>
                  <a:cubicBezTo>
                    <a:pt x="426785" y="964686"/>
                    <a:pt x="517278" y="1141903"/>
                    <a:pt x="654328" y="1249763"/>
                  </a:cubicBezTo>
                  <a:cubicBezTo>
                    <a:pt x="922117" y="1460012"/>
                    <a:pt x="1219720" y="1312469"/>
                    <a:pt x="1535484" y="1156370"/>
                  </a:cubicBezTo>
                  <a:cubicBezTo>
                    <a:pt x="1837432" y="1007558"/>
                    <a:pt x="2150150" y="852931"/>
                    <a:pt x="2444453" y="1023802"/>
                  </a:cubicBezTo>
                  <a:cubicBezTo>
                    <a:pt x="2478396" y="1044502"/>
                    <a:pt x="2510976" y="1067354"/>
                    <a:pt x="2542005" y="1092219"/>
                  </a:cubicBezTo>
                  <a:cubicBezTo>
                    <a:pt x="2577120" y="1121227"/>
                    <a:pt x="2614875" y="1146787"/>
                    <a:pt x="2654846" y="1168559"/>
                  </a:cubicBezTo>
                  <a:cubicBezTo>
                    <a:pt x="2661580" y="1171431"/>
                    <a:pt x="2667993" y="1174175"/>
                    <a:pt x="2674724" y="1177048"/>
                  </a:cubicBezTo>
                  <a:cubicBezTo>
                    <a:pt x="2805903" y="1233092"/>
                    <a:pt x="2967398" y="1202068"/>
                    <a:pt x="3093730" y="1096310"/>
                  </a:cubicBezTo>
                  <a:cubicBezTo>
                    <a:pt x="3137976" y="1054893"/>
                    <a:pt x="3176427" y="1007642"/>
                    <a:pt x="3207971" y="955854"/>
                  </a:cubicBezTo>
                  <a:cubicBezTo>
                    <a:pt x="3260213" y="878853"/>
                    <a:pt x="3314762" y="797991"/>
                    <a:pt x="3404999" y="767092"/>
                  </a:cubicBezTo>
                  <a:cubicBezTo>
                    <a:pt x="3479245" y="742902"/>
                    <a:pt x="3557330" y="757503"/>
                    <a:pt x="3632059" y="773452"/>
                  </a:cubicBezTo>
                  <a:lnTo>
                    <a:pt x="3670635" y="780627"/>
                  </a:lnTo>
                  <a:lnTo>
                    <a:pt x="3670635" y="814524"/>
                  </a:lnTo>
                  <a:lnTo>
                    <a:pt x="3623087" y="805739"/>
                  </a:lnTo>
                  <a:cubicBezTo>
                    <a:pt x="3549552" y="790289"/>
                    <a:pt x="3480174" y="775585"/>
                    <a:pt x="3414094" y="798407"/>
                  </a:cubicBezTo>
                  <a:cubicBezTo>
                    <a:pt x="3335527" y="826296"/>
                    <a:pt x="3286824" y="898215"/>
                    <a:pt x="3235383" y="974168"/>
                  </a:cubicBezTo>
                  <a:cubicBezTo>
                    <a:pt x="3202050" y="1028719"/>
                    <a:pt x="3161422" y="1078430"/>
                    <a:pt x="3114585" y="1121888"/>
                  </a:cubicBezTo>
                  <a:cubicBezTo>
                    <a:pt x="2972411" y="1242067"/>
                    <a:pt x="2786645" y="1271741"/>
                    <a:pt x="2641138" y="1197429"/>
                  </a:cubicBezTo>
                  <a:cubicBezTo>
                    <a:pt x="2599033" y="1174548"/>
                    <a:pt x="2559064" y="1147833"/>
                    <a:pt x="2521825" y="1117632"/>
                  </a:cubicBezTo>
                  <a:cubicBezTo>
                    <a:pt x="2492001" y="1093626"/>
                    <a:pt x="2460715" y="1071552"/>
                    <a:pt x="2428075" y="1051542"/>
                  </a:cubicBezTo>
                  <a:cubicBezTo>
                    <a:pt x="2149462" y="890141"/>
                    <a:pt x="1845301" y="1040089"/>
                    <a:pt x="1551129" y="1185275"/>
                  </a:cubicBezTo>
                  <a:cubicBezTo>
                    <a:pt x="1239784" y="1339102"/>
                    <a:pt x="918921" y="1498230"/>
                    <a:pt x="634272" y="1274877"/>
                  </a:cubicBezTo>
                  <a:cubicBezTo>
                    <a:pt x="490088" y="1161885"/>
                    <a:pt x="395339" y="977644"/>
                    <a:pt x="352317" y="727295"/>
                  </a:cubicBezTo>
                  <a:cubicBezTo>
                    <a:pt x="321690" y="550653"/>
                    <a:pt x="355032" y="366614"/>
                    <a:pt x="387157" y="188652"/>
                  </a:cubicBezTo>
                  <a:cubicBezTo>
                    <a:pt x="396550" y="136930"/>
                    <a:pt x="405807" y="85931"/>
                    <a:pt x="413471" y="35754"/>
                  </a:cubicBezTo>
                  <a:close/>
                  <a:moveTo>
                    <a:pt x="342281" y="0"/>
                  </a:moveTo>
                  <a:lnTo>
                    <a:pt x="377354" y="0"/>
                  </a:lnTo>
                  <a:lnTo>
                    <a:pt x="367165" y="89503"/>
                  </a:lnTo>
                  <a:cubicBezTo>
                    <a:pt x="358931" y="142898"/>
                    <a:pt x="348989" y="197120"/>
                    <a:pt x="338967" y="252134"/>
                  </a:cubicBezTo>
                  <a:cubicBezTo>
                    <a:pt x="305668" y="434457"/>
                    <a:pt x="271449" y="622983"/>
                    <a:pt x="301862" y="800923"/>
                  </a:cubicBezTo>
                  <a:cubicBezTo>
                    <a:pt x="344969" y="1052697"/>
                    <a:pt x="439176" y="1237402"/>
                    <a:pt x="582188" y="1349895"/>
                  </a:cubicBezTo>
                  <a:cubicBezTo>
                    <a:pt x="860330" y="1569078"/>
                    <a:pt x="1170835" y="1415591"/>
                    <a:pt x="1499213" y="1253417"/>
                  </a:cubicBezTo>
                  <a:cubicBezTo>
                    <a:pt x="1813607" y="1098118"/>
                    <a:pt x="2138937" y="937420"/>
                    <a:pt x="2444768" y="1116002"/>
                  </a:cubicBezTo>
                  <a:cubicBezTo>
                    <a:pt x="2479997" y="1137556"/>
                    <a:pt x="2513822" y="1161285"/>
                    <a:pt x="2546090" y="1187058"/>
                  </a:cubicBezTo>
                  <a:cubicBezTo>
                    <a:pt x="2582687" y="1217473"/>
                    <a:pt x="2622156" y="1244223"/>
                    <a:pt x="2663986" y="1266942"/>
                  </a:cubicBezTo>
                  <a:cubicBezTo>
                    <a:pt x="2670997" y="1269940"/>
                    <a:pt x="2678010" y="1272934"/>
                    <a:pt x="2685020" y="1275929"/>
                  </a:cubicBezTo>
                  <a:cubicBezTo>
                    <a:pt x="2820859" y="1333970"/>
                    <a:pt x="2988298" y="1302716"/>
                    <a:pt x="3118993" y="1193259"/>
                  </a:cubicBezTo>
                  <a:cubicBezTo>
                    <a:pt x="3164634" y="1150639"/>
                    <a:pt x="3204405" y="1102115"/>
                    <a:pt x="3237275" y="1048978"/>
                  </a:cubicBezTo>
                  <a:cubicBezTo>
                    <a:pt x="3291756" y="968412"/>
                    <a:pt x="3348020" y="885154"/>
                    <a:pt x="3441892" y="853027"/>
                  </a:cubicBezTo>
                  <a:cubicBezTo>
                    <a:pt x="3500049" y="833338"/>
                    <a:pt x="3560000" y="837659"/>
                    <a:pt x="3619204" y="848058"/>
                  </a:cubicBezTo>
                  <a:lnTo>
                    <a:pt x="3670635" y="858334"/>
                  </a:lnTo>
                  <a:lnTo>
                    <a:pt x="3670635" y="891170"/>
                  </a:lnTo>
                  <a:lnTo>
                    <a:pt x="3559706" y="872237"/>
                  </a:lnTo>
                  <a:cubicBezTo>
                    <a:pt x="3523342" y="869419"/>
                    <a:pt x="3487856" y="871620"/>
                    <a:pt x="3453482" y="883328"/>
                  </a:cubicBezTo>
                  <a:cubicBezTo>
                    <a:pt x="3370085" y="911943"/>
                    <a:pt x="3319447" y="986848"/>
                    <a:pt x="3265921" y="1066073"/>
                  </a:cubicBezTo>
                  <a:cubicBezTo>
                    <a:pt x="3231193" y="1123155"/>
                    <a:pt x="3188777" y="1175149"/>
                    <a:pt x="3139811" y="1220556"/>
                  </a:cubicBezTo>
                  <a:cubicBezTo>
                    <a:pt x="2992564" y="1344477"/>
                    <a:pt x="2797703" y="1374430"/>
                    <a:pt x="2646921" y="1297161"/>
                  </a:cubicBezTo>
                  <a:cubicBezTo>
                    <a:pt x="2603364" y="1273403"/>
                    <a:pt x="2562176" y="1245569"/>
                    <a:pt x="2523860" y="1214024"/>
                  </a:cubicBezTo>
                  <a:cubicBezTo>
                    <a:pt x="2492809" y="1188975"/>
                    <a:pt x="2460157" y="1165975"/>
                    <a:pt x="2426101" y="1145182"/>
                  </a:cubicBezTo>
                  <a:cubicBezTo>
                    <a:pt x="2135618" y="975938"/>
                    <a:pt x="1819015" y="1132375"/>
                    <a:pt x="1512515" y="1283758"/>
                  </a:cubicBezTo>
                  <a:cubicBezTo>
                    <a:pt x="1188978" y="1443483"/>
                    <a:pt x="854377" y="1608900"/>
                    <a:pt x="559378" y="1376611"/>
                  </a:cubicBezTo>
                  <a:cubicBezTo>
                    <a:pt x="409648" y="1258821"/>
                    <a:pt x="311310" y="1066790"/>
                    <a:pt x="266704" y="806393"/>
                  </a:cubicBezTo>
                  <a:cubicBezTo>
                    <a:pt x="235251" y="622796"/>
                    <a:pt x="270140" y="431084"/>
                    <a:pt x="303817" y="245452"/>
                  </a:cubicBezTo>
                  <a:cubicBezTo>
                    <a:pt x="313984" y="191716"/>
                    <a:pt x="323925" y="138708"/>
                    <a:pt x="332148" y="86540"/>
                  </a:cubicBezTo>
                  <a:close/>
                  <a:moveTo>
                    <a:pt x="267249" y="0"/>
                  </a:moveTo>
                  <a:lnTo>
                    <a:pt x="299825" y="0"/>
                  </a:lnTo>
                  <a:lnTo>
                    <a:pt x="283811" y="140754"/>
                  </a:lnTo>
                  <a:cubicBezTo>
                    <a:pt x="275273" y="196303"/>
                    <a:pt x="264966" y="252692"/>
                    <a:pt x="254536" y="309875"/>
                  </a:cubicBezTo>
                  <a:cubicBezTo>
                    <a:pt x="219310" y="500747"/>
                    <a:pt x="183628" y="695943"/>
                    <a:pt x="215165" y="880962"/>
                  </a:cubicBezTo>
                  <a:cubicBezTo>
                    <a:pt x="258559" y="1142580"/>
                    <a:pt x="357938" y="1335398"/>
                    <a:pt x="506210" y="1452567"/>
                  </a:cubicBezTo>
                  <a:cubicBezTo>
                    <a:pt x="795533" y="1680348"/>
                    <a:pt x="1118109" y="1521254"/>
                    <a:pt x="1459644" y="1352546"/>
                  </a:cubicBezTo>
                  <a:cubicBezTo>
                    <a:pt x="1787774" y="1190961"/>
                    <a:pt x="2125593" y="1024488"/>
                    <a:pt x="2441486" y="1209447"/>
                  </a:cubicBezTo>
                  <a:cubicBezTo>
                    <a:pt x="2478477" y="1232097"/>
                    <a:pt x="2513963" y="1257113"/>
                    <a:pt x="2547710" y="1284341"/>
                  </a:cubicBezTo>
                  <a:cubicBezTo>
                    <a:pt x="2586090" y="1315667"/>
                    <a:pt x="2627108" y="1343539"/>
                    <a:pt x="2670384" y="1367653"/>
                  </a:cubicBezTo>
                  <a:lnTo>
                    <a:pt x="2692850" y="1377257"/>
                  </a:lnTo>
                  <a:cubicBezTo>
                    <a:pt x="2834267" y="1437675"/>
                    <a:pt x="3008231" y="1405732"/>
                    <a:pt x="3143830" y="1292112"/>
                  </a:cubicBezTo>
                  <a:cubicBezTo>
                    <a:pt x="3191475" y="1247553"/>
                    <a:pt x="3232799" y="1196597"/>
                    <a:pt x="3266546" y="1140697"/>
                  </a:cubicBezTo>
                  <a:cubicBezTo>
                    <a:pt x="3324117" y="1057644"/>
                    <a:pt x="3381590" y="970735"/>
                    <a:pt x="3479098" y="937385"/>
                  </a:cubicBezTo>
                  <a:cubicBezTo>
                    <a:pt x="3539886" y="916465"/>
                    <a:pt x="3601827" y="921440"/>
                    <a:pt x="3663081" y="932470"/>
                  </a:cubicBezTo>
                  <a:lnTo>
                    <a:pt x="3670635" y="933996"/>
                  </a:lnTo>
                  <a:lnTo>
                    <a:pt x="3670635" y="969490"/>
                  </a:lnTo>
                  <a:lnTo>
                    <a:pt x="3603004" y="958238"/>
                  </a:lnTo>
                  <a:cubicBezTo>
                    <a:pt x="3565327" y="954946"/>
                    <a:pt x="3528745" y="956680"/>
                    <a:pt x="3492930" y="968980"/>
                  </a:cubicBezTo>
                  <a:cubicBezTo>
                    <a:pt x="3406919" y="997183"/>
                    <a:pt x="3353392" y="1076408"/>
                    <a:pt x="3297502" y="1158785"/>
                  </a:cubicBezTo>
                  <a:cubicBezTo>
                    <a:pt x="3261573" y="1217628"/>
                    <a:pt x="3217765" y="1271241"/>
                    <a:pt x="3167254" y="1318101"/>
                  </a:cubicBezTo>
                  <a:cubicBezTo>
                    <a:pt x="3012762" y="1446904"/>
                    <a:pt x="2811877" y="1478806"/>
                    <a:pt x="2655612" y="1398156"/>
                  </a:cubicBezTo>
                  <a:cubicBezTo>
                    <a:pt x="2610342" y="1373219"/>
                    <a:pt x="2567492" y="1344099"/>
                    <a:pt x="2527605" y="1311178"/>
                  </a:cubicBezTo>
                  <a:cubicBezTo>
                    <a:pt x="2495354" y="1285225"/>
                    <a:pt x="2461459" y="1261351"/>
                    <a:pt x="2426155" y="1239704"/>
                  </a:cubicBezTo>
                  <a:cubicBezTo>
                    <a:pt x="2123984" y="1063037"/>
                    <a:pt x="1794642" y="1225843"/>
                    <a:pt x="1476369" y="1382956"/>
                  </a:cubicBezTo>
                  <a:cubicBezTo>
                    <a:pt x="1139844" y="1549637"/>
                    <a:pt x="792878" y="1720539"/>
                    <a:pt x="486654" y="1478940"/>
                  </a:cubicBezTo>
                  <a:cubicBezTo>
                    <a:pt x="331246" y="1356637"/>
                    <a:pt x="230075" y="1157496"/>
                    <a:pt x="183266" y="886083"/>
                  </a:cubicBezTo>
                  <a:cubicBezTo>
                    <a:pt x="150812" y="695118"/>
                    <a:pt x="187001" y="496318"/>
                    <a:pt x="222520" y="303136"/>
                  </a:cubicBezTo>
                  <a:cubicBezTo>
                    <a:pt x="232928" y="246813"/>
                    <a:pt x="243113" y="191416"/>
                    <a:pt x="251528" y="137003"/>
                  </a:cubicBezTo>
                  <a:close/>
                  <a:moveTo>
                    <a:pt x="188872" y="0"/>
                  </a:moveTo>
                  <a:lnTo>
                    <a:pt x="223873" y="0"/>
                  </a:lnTo>
                  <a:lnTo>
                    <a:pt x="223263" y="21085"/>
                  </a:lnTo>
                  <a:cubicBezTo>
                    <a:pt x="216230" y="132806"/>
                    <a:pt x="195004" y="248231"/>
                    <a:pt x="173183" y="366873"/>
                  </a:cubicBezTo>
                  <a:cubicBezTo>
                    <a:pt x="136743" y="563826"/>
                    <a:pt x="99134" y="767572"/>
                    <a:pt x="131965" y="960089"/>
                  </a:cubicBezTo>
                  <a:cubicBezTo>
                    <a:pt x="177980" y="1232554"/>
                    <a:pt x="278439" y="1431738"/>
                    <a:pt x="433557" y="1553914"/>
                  </a:cubicBezTo>
                  <a:cubicBezTo>
                    <a:pt x="733981" y="1791299"/>
                    <a:pt x="1068876" y="1626006"/>
                    <a:pt x="1423440" y="1451060"/>
                  </a:cubicBezTo>
                  <a:cubicBezTo>
                    <a:pt x="1762219" y="1283955"/>
                    <a:pt x="2112608" y="1110695"/>
                    <a:pt x="2443122" y="1304333"/>
                  </a:cubicBezTo>
                  <a:cubicBezTo>
                    <a:pt x="2480991" y="1327789"/>
                    <a:pt x="2517442" y="1353555"/>
                    <a:pt x="2552161" y="1381478"/>
                  </a:cubicBezTo>
                  <a:cubicBezTo>
                    <a:pt x="2591821" y="1414169"/>
                    <a:pt x="2634352" y="1443157"/>
                    <a:pt x="2679290" y="1468080"/>
                  </a:cubicBezTo>
                  <a:cubicBezTo>
                    <a:pt x="2687100" y="1471409"/>
                    <a:pt x="2694986" y="1474779"/>
                    <a:pt x="2702953" y="1478189"/>
                  </a:cubicBezTo>
                  <a:cubicBezTo>
                    <a:pt x="2849629" y="1540853"/>
                    <a:pt x="3030492" y="1507337"/>
                    <a:pt x="3171381" y="1389388"/>
                  </a:cubicBezTo>
                  <a:cubicBezTo>
                    <a:pt x="3221036" y="1343247"/>
                    <a:pt x="3264221" y="1290550"/>
                    <a:pt x="3299761" y="1232758"/>
                  </a:cubicBezTo>
                  <a:cubicBezTo>
                    <a:pt x="3358262" y="1145934"/>
                    <a:pt x="3418909" y="1056546"/>
                    <a:pt x="3519899" y="1022261"/>
                  </a:cubicBezTo>
                  <a:cubicBezTo>
                    <a:pt x="3561998" y="1007429"/>
                    <a:pt x="3604522" y="1004934"/>
                    <a:pt x="3647002" y="1008410"/>
                  </a:cubicBezTo>
                  <a:lnTo>
                    <a:pt x="3670635" y="1011715"/>
                  </a:lnTo>
                  <a:lnTo>
                    <a:pt x="3670635" y="1046268"/>
                  </a:lnTo>
                  <a:lnTo>
                    <a:pt x="3644760" y="1042697"/>
                  </a:lnTo>
                  <a:cubicBezTo>
                    <a:pt x="3605498" y="1039468"/>
                    <a:pt x="3567262" y="1041625"/>
                    <a:pt x="3530037" y="1054369"/>
                  </a:cubicBezTo>
                  <a:cubicBezTo>
                    <a:pt x="3439911" y="1084973"/>
                    <a:pt x="3385043" y="1165710"/>
                    <a:pt x="3327065" y="1251365"/>
                  </a:cubicBezTo>
                  <a:cubicBezTo>
                    <a:pt x="3289663" y="1312231"/>
                    <a:pt x="3244152" y="1367677"/>
                    <a:pt x="3191710" y="1416140"/>
                  </a:cubicBezTo>
                  <a:cubicBezTo>
                    <a:pt x="3033899" y="1549436"/>
                    <a:pt x="2825486" y="1581234"/>
                    <a:pt x="2663051" y="1499682"/>
                  </a:cubicBezTo>
                  <a:cubicBezTo>
                    <a:pt x="2616332" y="1473394"/>
                    <a:pt x="2572121" y="1442884"/>
                    <a:pt x="2530960" y="1408527"/>
                  </a:cubicBezTo>
                  <a:cubicBezTo>
                    <a:pt x="2497221" y="1381189"/>
                    <a:pt x="2461786" y="1356073"/>
                    <a:pt x="2424845" y="1333338"/>
                  </a:cubicBezTo>
                  <a:cubicBezTo>
                    <a:pt x="2111169" y="1149665"/>
                    <a:pt x="1768919" y="1318419"/>
                    <a:pt x="1438662" y="1482564"/>
                  </a:cubicBezTo>
                  <a:cubicBezTo>
                    <a:pt x="1089277" y="1653474"/>
                    <a:pt x="729617" y="1831451"/>
                    <a:pt x="411244" y="1581888"/>
                  </a:cubicBezTo>
                  <a:cubicBezTo>
                    <a:pt x="250287" y="1454784"/>
                    <a:pt x="144822" y="1247905"/>
                    <a:pt x="97305" y="966815"/>
                  </a:cubicBezTo>
                  <a:cubicBezTo>
                    <a:pt x="63564" y="768351"/>
                    <a:pt x="101717" y="561710"/>
                    <a:pt x="138533" y="361444"/>
                  </a:cubicBezTo>
                  <a:cubicBezTo>
                    <a:pt x="160041" y="244753"/>
                    <a:pt x="180962" y="131456"/>
                    <a:pt x="188150" y="22405"/>
                  </a:cubicBezTo>
                  <a:close/>
                  <a:moveTo>
                    <a:pt x="110528" y="0"/>
                  </a:moveTo>
                  <a:lnTo>
                    <a:pt x="145928" y="0"/>
                  </a:lnTo>
                  <a:lnTo>
                    <a:pt x="143943" y="65444"/>
                  </a:lnTo>
                  <a:cubicBezTo>
                    <a:pt x="136501" y="181157"/>
                    <a:pt x="114376" y="300712"/>
                    <a:pt x="91592" y="423632"/>
                  </a:cubicBezTo>
                  <a:cubicBezTo>
                    <a:pt x="53896" y="628384"/>
                    <a:pt x="14735" y="839800"/>
                    <a:pt x="48395" y="1039271"/>
                  </a:cubicBezTo>
                  <a:cubicBezTo>
                    <a:pt x="95867" y="1322076"/>
                    <a:pt x="201206" y="1529250"/>
                    <a:pt x="360997" y="1655856"/>
                  </a:cubicBezTo>
                  <a:cubicBezTo>
                    <a:pt x="671855" y="1903601"/>
                    <a:pt x="1019279" y="1730810"/>
                    <a:pt x="1386998" y="1549332"/>
                  </a:cubicBezTo>
                  <a:cubicBezTo>
                    <a:pt x="1737972" y="1376322"/>
                    <a:pt x="2100849" y="1197285"/>
                    <a:pt x="2442294" y="1397676"/>
                  </a:cubicBezTo>
                  <a:cubicBezTo>
                    <a:pt x="2481676" y="1421791"/>
                    <a:pt x="2519450" y="1448483"/>
                    <a:pt x="2555343" y="1477576"/>
                  </a:cubicBezTo>
                  <a:cubicBezTo>
                    <a:pt x="2596254" y="1511952"/>
                    <a:pt x="2640265" y="1542386"/>
                    <a:pt x="2686836" y="1568479"/>
                  </a:cubicBezTo>
                  <a:cubicBezTo>
                    <a:pt x="2695043" y="1571979"/>
                    <a:pt x="2703487" y="1575596"/>
                    <a:pt x="2711693" y="1579094"/>
                  </a:cubicBezTo>
                  <a:cubicBezTo>
                    <a:pt x="2863905" y="1644125"/>
                    <a:pt x="3051405" y="1609629"/>
                    <a:pt x="3197586" y="1487342"/>
                  </a:cubicBezTo>
                  <a:cubicBezTo>
                    <a:pt x="3249242" y="1439308"/>
                    <a:pt x="3294124" y="1384387"/>
                    <a:pt x="3330888" y="1324123"/>
                  </a:cubicBezTo>
                  <a:cubicBezTo>
                    <a:pt x="3391644" y="1234444"/>
                    <a:pt x="3454654" y="1141904"/>
                    <a:pt x="3559001" y="1106271"/>
                  </a:cubicBezTo>
                  <a:cubicBezTo>
                    <a:pt x="3580690" y="1098780"/>
                    <a:pt x="3602563" y="1094386"/>
                    <a:pt x="3624529" y="1092300"/>
                  </a:cubicBezTo>
                  <a:lnTo>
                    <a:pt x="3670635" y="1092214"/>
                  </a:lnTo>
                  <a:lnTo>
                    <a:pt x="3670635" y="1126467"/>
                  </a:lnTo>
                  <a:lnTo>
                    <a:pt x="3627434" y="1126307"/>
                  </a:lnTo>
                  <a:cubicBezTo>
                    <a:pt x="3607546" y="1128070"/>
                    <a:pt x="3587888" y="1131889"/>
                    <a:pt x="3568432" y="1138421"/>
                  </a:cubicBezTo>
                  <a:cubicBezTo>
                    <a:pt x="3474949" y="1170376"/>
                    <a:pt x="3417994" y="1254391"/>
                    <a:pt x="3357761" y="1342898"/>
                  </a:cubicBezTo>
                  <a:cubicBezTo>
                    <a:pt x="3319283" y="1405989"/>
                    <a:pt x="3272223" y="1463383"/>
                    <a:pt x="3217899" y="1513384"/>
                  </a:cubicBezTo>
                  <a:cubicBezTo>
                    <a:pt x="3053269" y="1651398"/>
                    <a:pt x="2838439" y="1683592"/>
                    <a:pt x="2669922" y="1598407"/>
                  </a:cubicBezTo>
                  <a:cubicBezTo>
                    <a:pt x="2621425" y="1571656"/>
                    <a:pt x="2575541" y="1540427"/>
                    <a:pt x="2532852" y="1505127"/>
                  </a:cubicBezTo>
                  <a:cubicBezTo>
                    <a:pt x="2498107" y="1477052"/>
                    <a:pt x="2461625" y="1451149"/>
                    <a:pt x="2423645" y="1427566"/>
                  </a:cubicBezTo>
                  <a:cubicBezTo>
                    <a:pt x="2097862" y="1236638"/>
                    <a:pt x="1743002" y="1411463"/>
                    <a:pt x="1400214" y="1580675"/>
                  </a:cubicBezTo>
                  <a:cubicBezTo>
                    <a:pt x="1039680" y="1758277"/>
                    <a:pt x="666401" y="1942248"/>
                    <a:pt x="338477" y="1682695"/>
                  </a:cubicBezTo>
                  <a:cubicBezTo>
                    <a:pt x="171845" y="1551086"/>
                    <a:pt x="61790" y="1336342"/>
                    <a:pt x="13405" y="1045158"/>
                  </a:cubicBezTo>
                  <a:cubicBezTo>
                    <a:pt x="-21463" y="839616"/>
                    <a:pt x="18369" y="625011"/>
                    <a:pt x="56775" y="417785"/>
                  </a:cubicBezTo>
                  <a:cubicBezTo>
                    <a:pt x="79183" y="296962"/>
                    <a:pt x="100900" y="179578"/>
                    <a:pt x="108372" y="66525"/>
                  </a:cubicBez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 w="1452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Freeform: Shape 74"/>
            <p:cNvSpPr/>
            <p:nvPr/>
          </p:nvSpPr>
          <p:spPr>
            <a:xfrm>
              <a:off x="9033480" y="0"/>
              <a:ext cx="3158280" cy="1171800"/>
            </a:xfrm>
            <a:custGeom>
              <a:avLst/>
              <a:gdLst/>
              <a:ahLst/>
              <a:rect l="l" t="t" r="r" b="b"/>
              <a:pathLst>
                <a:path w="3158685" h="1171996">
                  <a:moveTo>
                    <a:pt x="2053977" y="0"/>
                  </a:moveTo>
                  <a:lnTo>
                    <a:pt x="2204671" y="0"/>
                  </a:lnTo>
                  <a:lnTo>
                    <a:pt x="2173310" y="10542"/>
                  </a:lnTo>
                  <a:cubicBezTo>
                    <a:pt x="2151207" y="14607"/>
                    <a:pt x="2128780" y="15468"/>
                    <a:pt x="2106687" y="13192"/>
                  </a:cubicBezTo>
                  <a:close/>
                  <a:moveTo>
                    <a:pt x="1881891" y="0"/>
                  </a:moveTo>
                  <a:lnTo>
                    <a:pt x="1962833" y="0"/>
                  </a:lnTo>
                  <a:lnTo>
                    <a:pt x="2001759" y="25934"/>
                  </a:lnTo>
                  <a:cubicBezTo>
                    <a:pt x="2020904" y="40951"/>
                    <a:pt x="2041423" y="54131"/>
                    <a:pt x="2063038" y="65301"/>
                  </a:cubicBezTo>
                  <a:lnTo>
                    <a:pt x="2069174" y="67924"/>
                  </a:lnTo>
                  <a:cubicBezTo>
                    <a:pt x="2107313" y="82254"/>
                    <a:pt x="2148711" y="85614"/>
                    <a:pt x="2188764" y="77627"/>
                  </a:cubicBezTo>
                  <a:cubicBezTo>
                    <a:pt x="2228776" y="69639"/>
                    <a:pt x="2265839" y="50622"/>
                    <a:pt x="2295779" y="22709"/>
                  </a:cubicBezTo>
                  <a:lnTo>
                    <a:pt x="2313854" y="0"/>
                  </a:lnTo>
                  <a:lnTo>
                    <a:pt x="2355627" y="0"/>
                  </a:lnTo>
                  <a:lnTo>
                    <a:pt x="2316633" y="48287"/>
                  </a:lnTo>
                  <a:cubicBezTo>
                    <a:pt x="2281128" y="81254"/>
                    <a:pt x="2236946" y="103325"/>
                    <a:pt x="2189384" y="111872"/>
                  </a:cubicBezTo>
                  <a:cubicBezTo>
                    <a:pt x="2141823" y="120424"/>
                    <a:pt x="2092862" y="115095"/>
                    <a:pt x="2048324" y="96523"/>
                  </a:cubicBezTo>
                  <a:cubicBezTo>
                    <a:pt x="2024931" y="84413"/>
                    <a:pt x="2002641" y="70246"/>
                    <a:pt x="1981729" y="54191"/>
                  </a:cubicBezTo>
                  <a:cubicBezTo>
                    <a:pt x="1965650" y="41825"/>
                    <a:pt x="1948765" y="30553"/>
                    <a:pt x="1931191" y="20443"/>
                  </a:cubicBezTo>
                  <a:close/>
                  <a:moveTo>
                    <a:pt x="1203154" y="0"/>
                  </a:moveTo>
                  <a:lnTo>
                    <a:pt x="1275561" y="0"/>
                  </a:lnTo>
                  <a:lnTo>
                    <a:pt x="1251954" y="3016"/>
                  </a:lnTo>
                  <a:close/>
                  <a:moveTo>
                    <a:pt x="958729" y="0"/>
                  </a:moveTo>
                  <a:lnTo>
                    <a:pt x="1007223" y="0"/>
                  </a:lnTo>
                  <a:lnTo>
                    <a:pt x="1033904" y="25386"/>
                  </a:lnTo>
                  <a:cubicBezTo>
                    <a:pt x="1134342" y="102676"/>
                    <a:pt x="1247381" y="78108"/>
                    <a:pt x="1363218" y="28219"/>
                  </a:cubicBezTo>
                  <a:lnTo>
                    <a:pt x="1422410" y="0"/>
                  </a:lnTo>
                  <a:lnTo>
                    <a:pt x="1500200" y="0"/>
                  </a:lnTo>
                  <a:lnTo>
                    <a:pt x="1495305" y="2345"/>
                  </a:lnTo>
                  <a:cubicBezTo>
                    <a:pt x="1332469" y="83490"/>
                    <a:pt x="1164540" y="167665"/>
                    <a:pt x="1013305" y="53395"/>
                  </a:cubicBezTo>
                  <a:cubicBezTo>
                    <a:pt x="994640" y="39258"/>
                    <a:pt x="977353" y="22801"/>
                    <a:pt x="961521" y="4079"/>
                  </a:cubicBezTo>
                  <a:close/>
                  <a:moveTo>
                    <a:pt x="822915" y="0"/>
                  </a:moveTo>
                  <a:lnTo>
                    <a:pt x="858938" y="0"/>
                  </a:lnTo>
                  <a:lnTo>
                    <a:pt x="865356" y="14885"/>
                  </a:lnTo>
                  <a:cubicBezTo>
                    <a:pt x="890541" y="61585"/>
                    <a:pt x="921894" y="99201"/>
                    <a:pt x="959222" y="127477"/>
                  </a:cubicBezTo>
                  <a:cubicBezTo>
                    <a:pt x="1104702" y="238245"/>
                    <a:pt x="1268622" y="156173"/>
                    <a:pt x="1441685" y="69676"/>
                  </a:cubicBezTo>
                  <a:cubicBezTo>
                    <a:pt x="1483834" y="48443"/>
                    <a:pt x="1526224" y="27203"/>
                    <a:pt x="1568681" y="8700"/>
                  </a:cubicBezTo>
                  <a:lnTo>
                    <a:pt x="1593558" y="0"/>
                  </a:lnTo>
                  <a:lnTo>
                    <a:pt x="1698276" y="0"/>
                  </a:lnTo>
                  <a:lnTo>
                    <a:pt x="1578045" y="43175"/>
                  </a:lnTo>
                  <a:cubicBezTo>
                    <a:pt x="1537858" y="60890"/>
                    <a:pt x="1497729" y="81033"/>
                    <a:pt x="1458034" y="100970"/>
                  </a:cubicBezTo>
                  <a:cubicBezTo>
                    <a:pt x="1282879" y="188309"/>
                    <a:pt x="1102047" y="278432"/>
                    <a:pt x="939752" y="155273"/>
                  </a:cubicBezTo>
                  <a:cubicBezTo>
                    <a:pt x="899000" y="124494"/>
                    <a:pt x="864903" y="83796"/>
                    <a:pt x="837576" y="33619"/>
                  </a:cubicBezTo>
                  <a:close/>
                  <a:moveTo>
                    <a:pt x="706806" y="0"/>
                  </a:moveTo>
                  <a:lnTo>
                    <a:pt x="742479" y="0"/>
                  </a:lnTo>
                  <a:lnTo>
                    <a:pt x="748902" y="24978"/>
                  </a:lnTo>
                  <a:cubicBezTo>
                    <a:pt x="779242" y="115324"/>
                    <a:pt x="825083" y="183480"/>
                    <a:pt x="885333" y="229275"/>
                  </a:cubicBezTo>
                  <a:cubicBezTo>
                    <a:pt x="1041869" y="348931"/>
                    <a:pt x="1217357" y="262427"/>
                    <a:pt x="1404247" y="168642"/>
                  </a:cubicBezTo>
                  <a:cubicBezTo>
                    <a:pt x="1584121" y="79150"/>
                    <a:pt x="1770340" y="-13881"/>
                    <a:pt x="1947117" y="84217"/>
                  </a:cubicBezTo>
                  <a:cubicBezTo>
                    <a:pt x="1967298" y="96136"/>
                    <a:pt x="1986750" y="109201"/>
                    <a:pt x="2005398" y="123346"/>
                  </a:cubicBezTo>
                  <a:cubicBezTo>
                    <a:pt x="2025968" y="139520"/>
                    <a:pt x="2048008" y="153704"/>
                    <a:pt x="2071243" y="165721"/>
                  </a:cubicBezTo>
                  <a:lnTo>
                    <a:pt x="2078574" y="168844"/>
                  </a:lnTo>
                  <a:cubicBezTo>
                    <a:pt x="2119426" y="183854"/>
                    <a:pt x="2163637" y="187254"/>
                    <a:pt x="2206355" y="178677"/>
                  </a:cubicBezTo>
                  <a:cubicBezTo>
                    <a:pt x="2249114" y="170100"/>
                    <a:pt x="2288693" y="149875"/>
                    <a:pt x="2320782" y="120223"/>
                  </a:cubicBezTo>
                  <a:cubicBezTo>
                    <a:pt x="2346534" y="95466"/>
                    <a:pt x="2368944" y="67452"/>
                    <a:pt x="2387449" y="36895"/>
                  </a:cubicBezTo>
                  <a:lnTo>
                    <a:pt x="2414597" y="0"/>
                  </a:lnTo>
                  <a:lnTo>
                    <a:pt x="2456402" y="0"/>
                  </a:lnTo>
                  <a:lnTo>
                    <a:pt x="2415611" y="55167"/>
                  </a:lnTo>
                  <a:cubicBezTo>
                    <a:pt x="2395441" y="88465"/>
                    <a:pt x="2370824" y="118847"/>
                    <a:pt x="2342496" y="145468"/>
                  </a:cubicBezTo>
                  <a:cubicBezTo>
                    <a:pt x="2304493" y="180795"/>
                    <a:pt x="2257185" y="204398"/>
                    <a:pt x="2206263" y="213440"/>
                  </a:cubicBezTo>
                  <a:cubicBezTo>
                    <a:pt x="2155342" y="222483"/>
                    <a:pt x="2102956" y="216582"/>
                    <a:pt x="2055374" y="196441"/>
                  </a:cubicBezTo>
                  <a:cubicBezTo>
                    <a:pt x="2030197" y="183481"/>
                    <a:pt x="2006316" y="168160"/>
                    <a:pt x="1984044" y="150689"/>
                  </a:cubicBezTo>
                  <a:cubicBezTo>
                    <a:pt x="1966874" y="137588"/>
                    <a:pt x="1948985" y="125527"/>
                    <a:pt x="1930373" y="114565"/>
                  </a:cubicBezTo>
                  <a:cubicBezTo>
                    <a:pt x="1769649" y="25756"/>
                    <a:pt x="1591112" y="113737"/>
                    <a:pt x="1419007" y="199602"/>
                  </a:cubicBezTo>
                  <a:cubicBezTo>
                    <a:pt x="1231536" y="293139"/>
                    <a:pt x="1037964" y="389627"/>
                    <a:pt x="863313" y="257371"/>
                  </a:cubicBezTo>
                  <a:cubicBezTo>
                    <a:pt x="798682" y="207881"/>
                    <a:pt x="749493" y="134517"/>
                    <a:pt x="716911" y="38656"/>
                  </a:cubicBezTo>
                  <a:close/>
                  <a:moveTo>
                    <a:pt x="603269" y="0"/>
                  </a:moveTo>
                  <a:lnTo>
                    <a:pt x="637344" y="0"/>
                  </a:lnTo>
                  <a:lnTo>
                    <a:pt x="638107" y="7308"/>
                  </a:lnTo>
                  <a:cubicBezTo>
                    <a:pt x="666578" y="156638"/>
                    <a:pt x="724629" y="265820"/>
                    <a:pt x="810513" y="331684"/>
                  </a:cubicBezTo>
                  <a:cubicBezTo>
                    <a:pt x="978110" y="460230"/>
                    <a:pt x="1166294" y="366649"/>
                    <a:pt x="1365417" y="267674"/>
                  </a:cubicBezTo>
                  <a:cubicBezTo>
                    <a:pt x="1557612" y="171985"/>
                    <a:pt x="1756738" y="73009"/>
                    <a:pt x="1944928" y="178410"/>
                  </a:cubicBezTo>
                  <a:cubicBezTo>
                    <a:pt x="1966582" y="190951"/>
                    <a:pt x="1987396" y="204942"/>
                    <a:pt x="2007216" y="220291"/>
                  </a:cubicBezTo>
                  <a:cubicBezTo>
                    <a:pt x="2029242" y="237722"/>
                    <a:pt x="2052914" y="253058"/>
                    <a:pt x="2077796" y="266082"/>
                  </a:cubicBezTo>
                  <a:lnTo>
                    <a:pt x="2086562" y="269827"/>
                  </a:lnTo>
                  <a:cubicBezTo>
                    <a:pt x="2130383" y="285851"/>
                    <a:pt x="2177806" y="289450"/>
                    <a:pt x="2223607" y="280233"/>
                  </a:cubicBezTo>
                  <a:cubicBezTo>
                    <a:pt x="2269411" y="271011"/>
                    <a:pt x="2311815" y="249327"/>
                    <a:pt x="2346258" y="217558"/>
                  </a:cubicBezTo>
                  <a:cubicBezTo>
                    <a:pt x="2374401" y="191589"/>
                    <a:pt x="2398759" y="161781"/>
                    <a:pt x="2418630" y="129014"/>
                  </a:cubicBezTo>
                  <a:cubicBezTo>
                    <a:pt x="2452462" y="78884"/>
                    <a:pt x="2487358" y="27118"/>
                    <a:pt x="2545944" y="5615"/>
                  </a:cubicBezTo>
                  <a:lnTo>
                    <a:pt x="2588266" y="0"/>
                  </a:lnTo>
                  <a:lnTo>
                    <a:pt x="2648004" y="0"/>
                  </a:lnTo>
                  <a:lnTo>
                    <a:pt x="2692141" y="6263"/>
                  </a:lnTo>
                  <a:cubicBezTo>
                    <a:pt x="2724990" y="13819"/>
                    <a:pt x="2758743" y="16542"/>
                    <a:pt x="2792373" y="14349"/>
                  </a:cubicBezTo>
                  <a:lnTo>
                    <a:pt x="2840645" y="0"/>
                  </a:lnTo>
                  <a:lnTo>
                    <a:pt x="2913513" y="0"/>
                  </a:lnTo>
                  <a:lnTo>
                    <a:pt x="2878686" y="26250"/>
                  </a:lnTo>
                  <a:cubicBezTo>
                    <a:pt x="2854333" y="38934"/>
                    <a:pt x="2826644" y="47746"/>
                    <a:pt x="2794514" y="51383"/>
                  </a:cubicBezTo>
                  <a:cubicBezTo>
                    <a:pt x="2757590" y="53369"/>
                    <a:pt x="2720615" y="50081"/>
                    <a:pt x="2684664" y="41611"/>
                  </a:cubicBezTo>
                  <a:cubicBezTo>
                    <a:pt x="2642937" y="29332"/>
                    <a:pt x="2598649" y="28524"/>
                    <a:pt x="2556434" y="39269"/>
                  </a:cubicBezTo>
                  <a:cubicBezTo>
                    <a:pt x="2508155" y="56843"/>
                    <a:pt x="2477862" y="101895"/>
                    <a:pt x="2446022" y="149754"/>
                  </a:cubicBezTo>
                  <a:cubicBezTo>
                    <a:pt x="2424542" y="185135"/>
                    <a:pt x="2398338" y="217398"/>
                    <a:pt x="2368120" y="245650"/>
                  </a:cubicBezTo>
                  <a:cubicBezTo>
                    <a:pt x="2327821" y="283365"/>
                    <a:pt x="2277474" y="308474"/>
                    <a:pt x="2223205" y="317880"/>
                  </a:cubicBezTo>
                  <a:cubicBezTo>
                    <a:pt x="2168977" y="327289"/>
                    <a:pt x="2113270" y="320590"/>
                    <a:pt x="2062879" y="298602"/>
                  </a:cubicBezTo>
                  <a:cubicBezTo>
                    <a:pt x="2035958" y="284791"/>
                    <a:pt x="2010486" y="268323"/>
                    <a:pt x="1986814" y="249429"/>
                  </a:cubicBezTo>
                  <a:cubicBezTo>
                    <a:pt x="1968095" y="235165"/>
                    <a:pt x="1948574" y="221960"/>
                    <a:pt x="1928365" y="209882"/>
                  </a:cubicBezTo>
                  <a:cubicBezTo>
                    <a:pt x="1755630" y="112815"/>
                    <a:pt x="1564564" y="208290"/>
                    <a:pt x="1380387" y="299768"/>
                  </a:cubicBezTo>
                  <a:cubicBezTo>
                    <a:pt x="1180973" y="398616"/>
                    <a:pt x="974246" y="501640"/>
                    <a:pt x="789792" y="359983"/>
                  </a:cubicBezTo>
                  <a:cubicBezTo>
                    <a:pt x="697185" y="288825"/>
                    <a:pt x="634756" y="172904"/>
                    <a:pt x="604786" y="14949"/>
                  </a:cubicBezTo>
                  <a:close/>
                  <a:moveTo>
                    <a:pt x="511599" y="0"/>
                  </a:moveTo>
                  <a:lnTo>
                    <a:pt x="546482" y="0"/>
                  </a:lnTo>
                  <a:lnTo>
                    <a:pt x="546450" y="1014"/>
                  </a:lnTo>
                  <a:cubicBezTo>
                    <a:pt x="547201" y="29946"/>
                    <a:pt x="549853" y="58622"/>
                    <a:pt x="555056" y="86889"/>
                  </a:cubicBezTo>
                  <a:cubicBezTo>
                    <a:pt x="584982" y="246562"/>
                    <a:pt x="646745" y="363237"/>
                    <a:pt x="738303" y="433603"/>
                  </a:cubicBezTo>
                  <a:cubicBezTo>
                    <a:pt x="916876" y="572050"/>
                    <a:pt x="1117213" y="471855"/>
                    <a:pt x="1329492" y="366346"/>
                  </a:cubicBezTo>
                  <a:cubicBezTo>
                    <a:pt x="1534173" y="264880"/>
                    <a:pt x="1745199" y="159871"/>
                    <a:pt x="1945627" y="272237"/>
                  </a:cubicBezTo>
                  <a:cubicBezTo>
                    <a:pt x="1968543" y="285907"/>
                    <a:pt x="1990632" y="300908"/>
                    <a:pt x="2011775" y="317163"/>
                  </a:cubicBezTo>
                  <a:cubicBezTo>
                    <a:pt x="2035292" y="335927"/>
                    <a:pt x="2060464" y="352499"/>
                    <a:pt x="2087022" y="366674"/>
                  </a:cubicBezTo>
                  <a:lnTo>
                    <a:pt x="2096940" y="370916"/>
                  </a:lnTo>
                  <a:cubicBezTo>
                    <a:pt x="2143620" y="388272"/>
                    <a:pt x="2194233" y="392300"/>
                    <a:pt x="2243151" y="382554"/>
                  </a:cubicBezTo>
                  <a:cubicBezTo>
                    <a:pt x="2292107" y="372810"/>
                    <a:pt x="2337426" y="349669"/>
                    <a:pt x="2374142" y="315704"/>
                  </a:cubicBezTo>
                  <a:cubicBezTo>
                    <a:pt x="2403366" y="287467"/>
                    <a:pt x="2428678" y="255411"/>
                    <a:pt x="2449380" y="220405"/>
                  </a:cubicBezTo>
                  <a:cubicBezTo>
                    <a:pt x="2485188" y="167294"/>
                    <a:pt x="2522169" y="112255"/>
                    <a:pt x="2584281" y="89821"/>
                  </a:cubicBezTo>
                  <a:cubicBezTo>
                    <a:pt x="2635200" y="75915"/>
                    <a:pt x="2688919" y="76393"/>
                    <a:pt x="2739483" y="91196"/>
                  </a:cubicBezTo>
                  <a:cubicBezTo>
                    <a:pt x="2774341" y="99827"/>
                    <a:pt x="2810205" y="103467"/>
                    <a:pt x="2846128" y="102026"/>
                  </a:cubicBezTo>
                  <a:cubicBezTo>
                    <a:pt x="2905531" y="95980"/>
                    <a:pt x="2948926" y="69809"/>
                    <a:pt x="2984732" y="32887"/>
                  </a:cubicBezTo>
                  <a:lnTo>
                    <a:pt x="3010647" y="0"/>
                  </a:lnTo>
                  <a:lnTo>
                    <a:pt x="3053987" y="0"/>
                  </a:lnTo>
                  <a:lnTo>
                    <a:pt x="3006768" y="59055"/>
                  </a:lnTo>
                  <a:cubicBezTo>
                    <a:pt x="2966817" y="99503"/>
                    <a:pt x="2917346" y="128981"/>
                    <a:pt x="2849368" y="135704"/>
                  </a:cubicBezTo>
                  <a:cubicBezTo>
                    <a:pt x="2810534" y="138153"/>
                    <a:pt x="2771586" y="134744"/>
                    <a:pt x="2733795" y="125572"/>
                  </a:cubicBezTo>
                  <a:cubicBezTo>
                    <a:pt x="2689208" y="112417"/>
                    <a:pt x="2641866" y="111503"/>
                    <a:pt x="2596728" y="122923"/>
                  </a:cubicBezTo>
                  <a:cubicBezTo>
                    <a:pt x="2544050" y="141053"/>
                    <a:pt x="2511669" y="189379"/>
                    <a:pt x="2477575" y="240097"/>
                  </a:cubicBezTo>
                  <a:cubicBezTo>
                    <a:pt x="2454900" y="277612"/>
                    <a:pt x="2427151" y="311802"/>
                    <a:pt x="2395164" y="341701"/>
                  </a:cubicBezTo>
                  <a:cubicBezTo>
                    <a:pt x="2352192" y="381458"/>
                    <a:pt x="2298738" y="407889"/>
                    <a:pt x="2241193" y="417772"/>
                  </a:cubicBezTo>
                  <a:cubicBezTo>
                    <a:pt x="2183691" y="427660"/>
                    <a:pt x="2124621" y="420581"/>
                    <a:pt x="2071153" y="397395"/>
                  </a:cubicBezTo>
                  <a:cubicBezTo>
                    <a:pt x="2042475" y="382409"/>
                    <a:pt x="2015333" y="364762"/>
                    <a:pt x="1989990" y="344672"/>
                  </a:cubicBezTo>
                  <a:cubicBezTo>
                    <a:pt x="1970243" y="329015"/>
                    <a:pt x="1949450" y="314785"/>
                    <a:pt x="1927685" y="302082"/>
                  </a:cubicBezTo>
                  <a:cubicBezTo>
                    <a:pt x="1742631" y="199056"/>
                    <a:pt x="1539869" y="299259"/>
                    <a:pt x="1342833" y="397393"/>
                  </a:cubicBezTo>
                  <a:cubicBezTo>
                    <a:pt x="1130969" y="502738"/>
                    <a:pt x="911634" y="611831"/>
                    <a:pt x="716119" y="461282"/>
                  </a:cubicBezTo>
                  <a:cubicBezTo>
                    <a:pt x="617550" y="385486"/>
                    <a:pt x="551822" y="261912"/>
                    <a:pt x="520107" y="93488"/>
                  </a:cubicBezTo>
                  <a:cubicBezTo>
                    <a:pt x="514968" y="63858"/>
                    <a:pt x="512298" y="33807"/>
                    <a:pt x="511497" y="3562"/>
                  </a:cubicBezTo>
                  <a:close/>
                  <a:moveTo>
                    <a:pt x="427722" y="0"/>
                  </a:moveTo>
                  <a:lnTo>
                    <a:pt x="461960" y="0"/>
                  </a:lnTo>
                  <a:lnTo>
                    <a:pt x="459398" y="76252"/>
                  </a:lnTo>
                  <a:cubicBezTo>
                    <a:pt x="460158" y="107032"/>
                    <a:pt x="462951" y="137503"/>
                    <a:pt x="468465" y="167466"/>
                  </a:cubicBezTo>
                  <a:cubicBezTo>
                    <a:pt x="499845" y="337488"/>
                    <a:pt x="565404" y="460645"/>
                    <a:pt x="662430" y="536823"/>
                  </a:cubicBezTo>
                  <a:cubicBezTo>
                    <a:pt x="851433" y="683198"/>
                    <a:pt x="1064467" y="578356"/>
                    <a:pt x="1289612" y="466187"/>
                  </a:cubicBezTo>
                  <a:cubicBezTo>
                    <a:pt x="1506484" y="358815"/>
                    <a:pt x="1730710" y="247989"/>
                    <a:pt x="1942367" y="367231"/>
                  </a:cubicBezTo>
                  <a:cubicBezTo>
                    <a:pt x="1966748" y="381630"/>
                    <a:pt x="1990149" y="397656"/>
                    <a:pt x="2012372" y="415205"/>
                  </a:cubicBezTo>
                  <a:cubicBezTo>
                    <a:pt x="2037711" y="435318"/>
                    <a:pt x="2064846" y="453064"/>
                    <a:pt x="2093382" y="468219"/>
                  </a:cubicBezTo>
                  <a:lnTo>
                    <a:pt x="2104496" y="472963"/>
                  </a:lnTo>
                  <a:cubicBezTo>
                    <a:pt x="2154081" y="491578"/>
                    <a:pt x="2207849" y="495996"/>
                    <a:pt x="2259880" y="485727"/>
                  </a:cubicBezTo>
                  <a:cubicBezTo>
                    <a:pt x="2311910" y="475458"/>
                    <a:pt x="2360133" y="450906"/>
                    <a:pt x="2399161" y="414804"/>
                  </a:cubicBezTo>
                  <a:cubicBezTo>
                    <a:pt x="2430513" y="385071"/>
                    <a:pt x="2457848" y="351317"/>
                    <a:pt x="2480383" y="314420"/>
                  </a:cubicBezTo>
                  <a:cubicBezTo>
                    <a:pt x="2518876" y="258282"/>
                    <a:pt x="2557235" y="200010"/>
                    <a:pt x="2622982" y="176354"/>
                  </a:cubicBezTo>
                  <a:cubicBezTo>
                    <a:pt x="2676877" y="161627"/>
                    <a:pt x="2733721" y="161902"/>
                    <a:pt x="2787433" y="177158"/>
                  </a:cubicBezTo>
                  <a:cubicBezTo>
                    <a:pt x="2824691" y="186272"/>
                    <a:pt x="2863110" y="190051"/>
                    <a:pt x="2901456" y="188376"/>
                  </a:cubicBezTo>
                  <a:cubicBezTo>
                    <a:pt x="2995903" y="178981"/>
                    <a:pt x="3052619" y="121429"/>
                    <a:pt x="3101206" y="49467"/>
                  </a:cubicBezTo>
                  <a:lnTo>
                    <a:pt x="3131977" y="0"/>
                  </a:lnTo>
                  <a:lnTo>
                    <a:pt x="3158685" y="0"/>
                  </a:lnTo>
                  <a:lnTo>
                    <a:pt x="3158685" y="18997"/>
                  </a:lnTo>
                  <a:lnTo>
                    <a:pt x="3127355" y="70330"/>
                  </a:lnTo>
                  <a:cubicBezTo>
                    <a:pt x="3076005" y="147195"/>
                    <a:pt x="3012357" y="211877"/>
                    <a:pt x="2904308" y="222229"/>
                  </a:cubicBezTo>
                  <a:cubicBezTo>
                    <a:pt x="2862716" y="224500"/>
                    <a:pt x="2821075" y="220633"/>
                    <a:pt x="2780658" y="210739"/>
                  </a:cubicBezTo>
                  <a:cubicBezTo>
                    <a:pt x="2733237" y="196447"/>
                    <a:pt x="2682730" y="195274"/>
                    <a:pt x="2634589" y="207364"/>
                  </a:cubicBezTo>
                  <a:cubicBezTo>
                    <a:pt x="2579192" y="227096"/>
                    <a:pt x="2544947" y="278108"/>
                    <a:pt x="2508766" y="332099"/>
                  </a:cubicBezTo>
                  <a:cubicBezTo>
                    <a:pt x="2484651" y="371737"/>
                    <a:pt x="2455269" y="407901"/>
                    <a:pt x="2421416" y="439585"/>
                  </a:cubicBezTo>
                  <a:cubicBezTo>
                    <a:pt x="2318898" y="526707"/>
                    <a:pt x="2184043" y="549653"/>
                    <a:pt x="2078535" y="497298"/>
                  </a:cubicBezTo>
                  <a:cubicBezTo>
                    <a:pt x="2048454" y="481378"/>
                    <a:pt x="2019878" y="462666"/>
                    <a:pt x="1993238" y="441407"/>
                  </a:cubicBezTo>
                  <a:cubicBezTo>
                    <a:pt x="1972061" y="424606"/>
                    <a:pt x="1949756" y="409274"/>
                    <a:pt x="1926474" y="395521"/>
                  </a:cubicBezTo>
                  <a:cubicBezTo>
                    <a:pt x="1729975" y="284486"/>
                    <a:pt x="1514228" y="391644"/>
                    <a:pt x="1305542" y="495213"/>
                  </a:cubicBezTo>
                  <a:cubicBezTo>
                    <a:pt x="1080774" y="606502"/>
                    <a:pt x="850284" y="722291"/>
                    <a:pt x="642253" y="562231"/>
                  </a:cubicBezTo>
                  <a:cubicBezTo>
                    <a:pt x="537628" y="482810"/>
                    <a:pt x="469194" y="349394"/>
                    <a:pt x="435022" y="172972"/>
                  </a:cubicBezTo>
                  <a:cubicBezTo>
                    <a:pt x="429090" y="141963"/>
                    <a:pt x="426057" y="110435"/>
                    <a:pt x="425182" y="78607"/>
                  </a:cubicBezTo>
                  <a:close/>
                  <a:moveTo>
                    <a:pt x="350472" y="0"/>
                  </a:moveTo>
                  <a:lnTo>
                    <a:pt x="385788" y="0"/>
                  </a:lnTo>
                  <a:lnTo>
                    <a:pt x="379661" y="50107"/>
                  </a:lnTo>
                  <a:cubicBezTo>
                    <a:pt x="373919" y="116237"/>
                    <a:pt x="373881" y="181853"/>
                    <a:pt x="385471" y="245317"/>
                  </a:cubicBezTo>
                  <a:cubicBezTo>
                    <a:pt x="418683" y="424802"/>
                    <a:pt x="485950" y="557716"/>
                    <a:pt x="590280" y="637016"/>
                  </a:cubicBezTo>
                  <a:cubicBezTo>
                    <a:pt x="791093" y="792952"/>
                    <a:pt x="1015986" y="681368"/>
                    <a:pt x="1253906" y="563545"/>
                  </a:cubicBezTo>
                  <a:cubicBezTo>
                    <a:pt x="1482807" y="449853"/>
                    <a:pt x="1720815" y="333455"/>
                    <a:pt x="1943272" y="459748"/>
                  </a:cubicBezTo>
                  <a:cubicBezTo>
                    <a:pt x="1968894" y="475050"/>
                    <a:pt x="1993498" y="491946"/>
                    <a:pt x="2017008" y="510352"/>
                  </a:cubicBezTo>
                  <a:cubicBezTo>
                    <a:pt x="2043383" y="531810"/>
                    <a:pt x="2071828" y="550588"/>
                    <a:pt x="2101918" y="566410"/>
                  </a:cubicBezTo>
                  <a:lnTo>
                    <a:pt x="2114187" y="571655"/>
                  </a:lnTo>
                  <a:cubicBezTo>
                    <a:pt x="2166652" y="591384"/>
                    <a:pt x="2223580" y="596117"/>
                    <a:pt x="2278682" y="585331"/>
                  </a:cubicBezTo>
                  <a:cubicBezTo>
                    <a:pt x="2333783" y="574545"/>
                    <a:pt x="2384907" y="548664"/>
                    <a:pt x="2426319" y="510546"/>
                  </a:cubicBezTo>
                  <a:cubicBezTo>
                    <a:pt x="2459597" y="479248"/>
                    <a:pt x="2488439" y="443552"/>
                    <a:pt x="2512090" y="404454"/>
                  </a:cubicBezTo>
                  <a:cubicBezTo>
                    <a:pt x="2551547" y="345966"/>
                    <a:pt x="2592869" y="284793"/>
                    <a:pt x="2662140" y="260206"/>
                  </a:cubicBezTo>
                  <a:cubicBezTo>
                    <a:pt x="2718597" y="245083"/>
                    <a:pt x="2778059" y="245744"/>
                    <a:pt x="2834068" y="262121"/>
                  </a:cubicBezTo>
                  <a:cubicBezTo>
                    <a:pt x="2873489" y="272025"/>
                    <a:pt x="2914190" y="276196"/>
                    <a:pt x="2954859" y="274496"/>
                  </a:cubicBezTo>
                  <a:cubicBezTo>
                    <a:pt x="3022616" y="268364"/>
                    <a:pt x="3071589" y="239453"/>
                    <a:pt x="3111831" y="198218"/>
                  </a:cubicBezTo>
                  <a:lnTo>
                    <a:pt x="3158685" y="138843"/>
                  </a:lnTo>
                  <a:lnTo>
                    <a:pt x="3158685" y="192775"/>
                  </a:lnTo>
                  <a:lnTo>
                    <a:pt x="3133547" y="223994"/>
                  </a:lnTo>
                  <a:cubicBezTo>
                    <a:pt x="3088893" y="268899"/>
                    <a:pt x="3033669" y="301558"/>
                    <a:pt x="2957880" y="308762"/>
                  </a:cubicBezTo>
                  <a:cubicBezTo>
                    <a:pt x="2913896" y="310914"/>
                    <a:pt x="2869852" y="306612"/>
                    <a:pt x="2827184" y="295994"/>
                  </a:cubicBezTo>
                  <a:cubicBezTo>
                    <a:pt x="2776876" y="280679"/>
                    <a:pt x="2723311" y="279408"/>
                    <a:pt x="2672236" y="292310"/>
                  </a:cubicBezTo>
                  <a:cubicBezTo>
                    <a:pt x="2613634" y="313102"/>
                    <a:pt x="2577136" y="366969"/>
                    <a:pt x="2538439" y="424401"/>
                  </a:cubicBezTo>
                  <a:cubicBezTo>
                    <a:pt x="2513142" y="466059"/>
                    <a:pt x="2482262" y="504047"/>
                    <a:pt x="2446690" y="537306"/>
                  </a:cubicBezTo>
                  <a:cubicBezTo>
                    <a:pt x="2338449" y="628929"/>
                    <a:pt x="2196142" y="653198"/>
                    <a:pt x="2085190" y="597468"/>
                  </a:cubicBezTo>
                  <a:cubicBezTo>
                    <a:pt x="2053328" y="580667"/>
                    <a:pt x="2023161" y="560803"/>
                    <a:pt x="1995116" y="538154"/>
                  </a:cubicBezTo>
                  <a:cubicBezTo>
                    <a:pt x="1972771" y="520569"/>
                    <a:pt x="1949301" y="504403"/>
                    <a:pt x="1924942" y="489762"/>
                  </a:cubicBezTo>
                  <a:cubicBezTo>
                    <a:pt x="1717076" y="369710"/>
                    <a:pt x="1487089" y="484328"/>
                    <a:pt x="1267376" y="594303"/>
                  </a:cubicBezTo>
                  <a:cubicBezTo>
                    <a:pt x="1031162" y="712160"/>
                    <a:pt x="785184" y="833487"/>
                    <a:pt x="567799" y="664568"/>
                  </a:cubicBezTo>
                  <a:cubicBezTo>
                    <a:pt x="458007" y="579460"/>
                    <a:pt x="385105" y="440321"/>
                    <a:pt x="350522" y="251916"/>
                  </a:cubicBezTo>
                  <a:cubicBezTo>
                    <a:pt x="338496" y="184620"/>
                    <a:pt x="338597" y="116428"/>
                    <a:pt x="344544" y="48302"/>
                  </a:cubicBezTo>
                  <a:close/>
                  <a:moveTo>
                    <a:pt x="273797" y="0"/>
                  </a:moveTo>
                  <a:lnTo>
                    <a:pt x="308963" y="0"/>
                  </a:lnTo>
                  <a:lnTo>
                    <a:pt x="306858" y="12703"/>
                  </a:lnTo>
                  <a:cubicBezTo>
                    <a:pt x="290889" y="117514"/>
                    <a:pt x="281261" y="223178"/>
                    <a:pt x="299396" y="323904"/>
                  </a:cubicBezTo>
                  <a:cubicBezTo>
                    <a:pt x="334395" y="514568"/>
                    <a:pt x="406166" y="653921"/>
                    <a:pt x="515214" y="738359"/>
                  </a:cubicBezTo>
                  <a:cubicBezTo>
                    <a:pt x="726708" y="904068"/>
                    <a:pt x="963880" y="785576"/>
                    <a:pt x="1214959" y="661219"/>
                  </a:cubicBezTo>
                  <a:cubicBezTo>
                    <a:pt x="1455302" y="543390"/>
                    <a:pt x="1704666" y="418998"/>
                    <a:pt x="1940173" y="554341"/>
                  </a:cubicBezTo>
                  <a:cubicBezTo>
                    <a:pt x="1967378" y="570440"/>
                    <a:pt x="1993415" y="588407"/>
                    <a:pt x="2018088" y="608114"/>
                  </a:cubicBezTo>
                  <a:cubicBezTo>
                    <a:pt x="2046026" y="630563"/>
                    <a:pt x="2075945" y="650428"/>
                    <a:pt x="2107453" y="667471"/>
                  </a:cubicBezTo>
                  <a:lnTo>
                    <a:pt x="2121197" y="673338"/>
                  </a:lnTo>
                  <a:cubicBezTo>
                    <a:pt x="2176800" y="694495"/>
                    <a:pt x="2237245" y="699713"/>
                    <a:pt x="2295751" y="688411"/>
                  </a:cubicBezTo>
                  <a:cubicBezTo>
                    <a:pt x="2354256" y="677110"/>
                    <a:pt x="2408544" y="649729"/>
                    <a:pt x="2452569" y="609329"/>
                  </a:cubicBezTo>
                  <a:cubicBezTo>
                    <a:pt x="2487542" y="576295"/>
                    <a:pt x="2518009" y="538736"/>
                    <a:pt x="2543087" y="497643"/>
                  </a:cubicBezTo>
                  <a:cubicBezTo>
                    <a:pt x="2585304" y="434420"/>
                    <a:pt x="2628343" y="370854"/>
                    <a:pt x="2701206" y="345031"/>
                  </a:cubicBezTo>
                  <a:cubicBezTo>
                    <a:pt x="2761696" y="323988"/>
                    <a:pt x="2823523" y="336162"/>
                    <a:pt x="2883334" y="348174"/>
                  </a:cubicBezTo>
                  <a:cubicBezTo>
                    <a:pt x="2924971" y="358762"/>
                    <a:pt x="2967955" y="363319"/>
                    <a:pt x="3010894" y="361702"/>
                  </a:cubicBezTo>
                  <a:cubicBezTo>
                    <a:pt x="3046432" y="358391"/>
                    <a:pt x="3077174" y="349061"/>
                    <a:pt x="3104378" y="335116"/>
                  </a:cubicBezTo>
                  <a:lnTo>
                    <a:pt x="3158685" y="294328"/>
                  </a:lnTo>
                  <a:lnTo>
                    <a:pt x="3158685" y="333815"/>
                  </a:lnTo>
                  <a:lnTo>
                    <a:pt x="3117053" y="364766"/>
                  </a:lnTo>
                  <a:cubicBezTo>
                    <a:pt x="3086774" y="380176"/>
                    <a:pt x="3052386" y="390617"/>
                    <a:pt x="3012533" y="394340"/>
                  </a:cubicBezTo>
                  <a:cubicBezTo>
                    <a:pt x="2966500" y="396712"/>
                    <a:pt x="2920432" y="392349"/>
                    <a:pt x="2875724" y="381384"/>
                  </a:cubicBezTo>
                  <a:cubicBezTo>
                    <a:pt x="2818334" y="370073"/>
                    <a:pt x="2762997" y="358927"/>
                    <a:pt x="2711774" y="376973"/>
                  </a:cubicBezTo>
                  <a:cubicBezTo>
                    <a:pt x="2648621" y="398612"/>
                    <a:pt x="2609309" y="455088"/>
                    <a:pt x="2568991" y="513911"/>
                  </a:cubicBezTo>
                  <a:cubicBezTo>
                    <a:pt x="2542199" y="557832"/>
                    <a:pt x="2509515" y="597860"/>
                    <a:pt x="2471874" y="632861"/>
                  </a:cubicBezTo>
                  <a:cubicBezTo>
                    <a:pt x="2358232" y="729109"/>
                    <a:pt x="2209357" y="754068"/>
                    <a:pt x="2091992" y="695590"/>
                  </a:cubicBezTo>
                  <a:cubicBezTo>
                    <a:pt x="2058973" y="678316"/>
                    <a:pt x="2027641" y="658061"/>
                    <a:pt x="1998303" y="635077"/>
                  </a:cubicBezTo>
                  <a:cubicBezTo>
                    <a:pt x="1974739" y="616351"/>
                    <a:pt x="1949996" y="599168"/>
                    <a:pt x="1924229" y="583633"/>
                  </a:cubicBezTo>
                  <a:cubicBezTo>
                    <a:pt x="1704225" y="458050"/>
                    <a:pt x="1463128" y="577640"/>
                    <a:pt x="1230050" y="693018"/>
                  </a:cubicBezTo>
                  <a:cubicBezTo>
                    <a:pt x="980768" y="816407"/>
                    <a:pt x="723054" y="944176"/>
                    <a:pt x="494193" y="766536"/>
                  </a:cubicBezTo>
                  <a:cubicBezTo>
                    <a:pt x="378264" y="676378"/>
                    <a:pt x="301527" y="530045"/>
                    <a:pt x="265616" y="331002"/>
                  </a:cubicBezTo>
                  <a:cubicBezTo>
                    <a:pt x="246796" y="225815"/>
                    <a:pt x="255667" y="117224"/>
                    <a:pt x="272074" y="10094"/>
                  </a:cubicBezTo>
                  <a:close/>
                  <a:moveTo>
                    <a:pt x="202086" y="0"/>
                  </a:moveTo>
                  <a:lnTo>
                    <a:pt x="235391" y="0"/>
                  </a:lnTo>
                  <a:lnTo>
                    <a:pt x="222580" y="76092"/>
                  </a:lnTo>
                  <a:cubicBezTo>
                    <a:pt x="205569" y="186528"/>
                    <a:pt x="195515" y="297738"/>
                    <a:pt x="214491" y="403772"/>
                  </a:cubicBezTo>
                  <a:cubicBezTo>
                    <a:pt x="250364" y="604535"/>
                    <a:pt x="326430" y="751626"/>
                    <a:pt x="440732" y="840741"/>
                  </a:cubicBezTo>
                  <a:cubicBezTo>
                    <a:pt x="663788" y="1014166"/>
                    <a:pt x="913656" y="891031"/>
                    <a:pt x="1176763" y="760350"/>
                  </a:cubicBezTo>
                  <a:cubicBezTo>
                    <a:pt x="1430052" y="634857"/>
                    <a:pt x="1691279" y="506157"/>
                    <a:pt x="1939379" y="646865"/>
                  </a:cubicBezTo>
                  <a:cubicBezTo>
                    <a:pt x="1967855" y="663983"/>
                    <a:pt x="1995166" y="682962"/>
                    <a:pt x="2021152" y="703688"/>
                  </a:cubicBezTo>
                  <a:cubicBezTo>
                    <a:pt x="2050493" y="727530"/>
                    <a:pt x="2082004" y="748551"/>
                    <a:pt x="2115252" y="766465"/>
                  </a:cubicBezTo>
                  <a:lnTo>
                    <a:pt x="2130193" y="772832"/>
                  </a:lnTo>
                  <a:cubicBezTo>
                    <a:pt x="2188421" y="794715"/>
                    <a:pt x="2251632" y="800029"/>
                    <a:pt x="2312838" y="788192"/>
                  </a:cubicBezTo>
                  <a:cubicBezTo>
                    <a:pt x="2374043" y="776350"/>
                    <a:pt x="2430841" y="747812"/>
                    <a:pt x="2477015" y="705713"/>
                  </a:cubicBezTo>
                  <a:cubicBezTo>
                    <a:pt x="2513812" y="670878"/>
                    <a:pt x="2545791" y="631298"/>
                    <a:pt x="2572192" y="588028"/>
                  </a:cubicBezTo>
                  <a:cubicBezTo>
                    <a:pt x="2614877" y="522913"/>
                    <a:pt x="2661567" y="455696"/>
                    <a:pt x="2738512" y="429191"/>
                  </a:cubicBezTo>
                  <a:cubicBezTo>
                    <a:pt x="2802487" y="407208"/>
                    <a:pt x="2866177" y="419838"/>
                    <a:pt x="2929644" y="433057"/>
                  </a:cubicBezTo>
                  <a:cubicBezTo>
                    <a:pt x="2973686" y="443608"/>
                    <a:pt x="3019027" y="447779"/>
                    <a:pt x="3064271" y="445433"/>
                  </a:cubicBezTo>
                  <a:cubicBezTo>
                    <a:pt x="3083014" y="443717"/>
                    <a:pt x="3100489" y="440417"/>
                    <a:pt x="3116864" y="435720"/>
                  </a:cubicBezTo>
                  <a:lnTo>
                    <a:pt x="3158685" y="419258"/>
                  </a:lnTo>
                  <a:lnTo>
                    <a:pt x="3158685" y="456663"/>
                  </a:lnTo>
                  <a:lnTo>
                    <a:pt x="3125326" y="469676"/>
                  </a:lnTo>
                  <a:cubicBezTo>
                    <a:pt x="3107057" y="474879"/>
                    <a:pt x="3087540" y="478549"/>
                    <a:pt x="3066600" y="480455"/>
                  </a:cubicBezTo>
                  <a:cubicBezTo>
                    <a:pt x="3018024" y="482536"/>
                    <a:pt x="2969404" y="477558"/>
                    <a:pt x="2922296" y="465682"/>
                  </a:cubicBezTo>
                  <a:cubicBezTo>
                    <a:pt x="2861346" y="453880"/>
                    <a:pt x="2803509" y="442026"/>
                    <a:pt x="2749041" y="461124"/>
                  </a:cubicBezTo>
                  <a:cubicBezTo>
                    <a:pt x="2683598" y="484205"/>
                    <a:pt x="2643037" y="544322"/>
                    <a:pt x="2599998" y="607886"/>
                  </a:cubicBezTo>
                  <a:cubicBezTo>
                    <a:pt x="2572144" y="653888"/>
                    <a:pt x="2537963" y="695753"/>
                    <a:pt x="2498523" y="732260"/>
                  </a:cubicBezTo>
                  <a:cubicBezTo>
                    <a:pt x="2378840" y="832884"/>
                    <a:pt x="2222622" y="858865"/>
                    <a:pt x="2099981" y="797435"/>
                  </a:cubicBezTo>
                  <a:cubicBezTo>
                    <a:pt x="2064795" y="778524"/>
                    <a:pt x="2031484" y="756384"/>
                    <a:pt x="2000396" y="731280"/>
                  </a:cubicBezTo>
                  <a:cubicBezTo>
                    <a:pt x="1975605" y="711512"/>
                    <a:pt x="1949498" y="693402"/>
                    <a:pt x="1922314" y="677084"/>
                  </a:cubicBezTo>
                  <a:cubicBezTo>
                    <a:pt x="1690628" y="544073"/>
                    <a:pt x="1436921" y="669739"/>
                    <a:pt x="1191522" y="791315"/>
                  </a:cubicBezTo>
                  <a:cubicBezTo>
                    <a:pt x="929919" y="920896"/>
                    <a:pt x="659798" y="1055871"/>
                    <a:pt x="420846" y="868705"/>
                  </a:cubicBezTo>
                  <a:cubicBezTo>
                    <a:pt x="299656" y="773872"/>
                    <a:pt x="219083" y="620342"/>
                    <a:pt x="181711" y="410955"/>
                  </a:cubicBezTo>
                  <a:cubicBezTo>
                    <a:pt x="162051" y="300461"/>
                    <a:pt x="172310" y="186341"/>
                    <a:pt x="189695" y="73509"/>
                  </a:cubicBezTo>
                  <a:close/>
                  <a:moveTo>
                    <a:pt x="127836" y="0"/>
                  </a:moveTo>
                  <a:lnTo>
                    <a:pt x="160434" y="0"/>
                  </a:lnTo>
                  <a:lnTo>
                    <a:pt x="156297" y="24718"/>
                  </a:lnTo>
                  <a:cubicBezTo>
                    <a:pt x="129277" y="177777"/>
                    <a:pt x="101631" y="334733"/>
                    <a:pt x="127430" y="484655"/>
                  </a:cubicBezTo>
                  <a:cubicBezTo>
                    <a:pt x="164756" y="695761"/>
                    <a:pt x="244535" y="850341"/>
                    <a:pt x="364512" y="943968"/>
                  </a:cubicBezTo>
                  <a:cubicBezTo>
                    <a:pt x="598501" y="1126575"/>
                    <a:pt x="859978" y="997284"/>
                    <a:pt x="1136823" y="860323"/>
                  </a:cubicBezTo>
                  <a:cubicBezTo>
                    <a:pt x="1402306" y="728928"/>
                    <a:pt x="1676943" y="593104"/>
                    <a:pt x="1936192" y="742409"/>
                  </a:cubicBezTo>
                  <a:cubicBezTo>
                    <a:pt x="1965912" y="760403"/>
                    <a:pt x="1994507" y="780261"/>
                    <a:pt x="2021737" y="801865"/>
                  </a:cubicBezTo>
                  <a:cubicBezTo>
                    <a:pt x="2052484" y="827068"/>
                    <a:pt x="2085585" y="849235"/>
                    <a:pt x="2120572" y="868061"/>
                  </a:cubicBezTo>
                  <a:lnTo>
                    <a:pt x="2136667" y="874926"/>
                  </a:lnTo>
                  <a:cubicBezTo>
                    <a:pt x="2250595" y="923609"/>
                    <a:pt x="2392256" y="896959"/>
                    <a:pt x="2500867" y="804451"/>
                  </a:cubicBezTo>
                  <a:cubicBezTo>
                    <a:pt x="2539705" y="768174"/>
                    <a:pt x="2573431" y="726738"/>
                    <a:pt x="2601111" y="681297"/>
                  </a:cubicBezTo>
                  <a:cubicBezTo>
                    <a:pt x="2649087" y="611854"/>
                    <a:pt x="2695683" y="540776"/>
                    <a:pt x="2776583" y="513176"/>
                  </a:cubicBezTo>
                  <a:cubicBezTo>
                    <a:pt x="2842773" y="490058"/>
                    <a:pt x="2910954" y="504266"/>
                    <a:pt x="2976717" y="517768"/>
                  </a:cubicBezTo>
                  <a:cubicBezTo>
                    <a:pt x="3022787" y="529664"/>
                    <a:pt x="3070348" y="534900"/>
                    <a:pt x="3117965" y="533313"/>
                  </a:cubicBezTo>
                  <a:lnTo>
                    <a:pt x="3158685" y="525976"/>
                  </a:lnTo>
                  <a:lnTo>
                    <a:pt x="3158685" y="562230"/>
                  </a:lnTo>
                  <a:lnTo>
                    <a:pt x="3120589" y="569166"/>
                  </a:lnTo>
                  <a:cubicBezTo>
                    <a:pt x="3069702" y="571169"/>
                    <a:pt x="3018840" y="565804"/>
                    <a:pt x="2969518" y="553240"/>
                  </a:cubicBezTo>
                  <a:cubicBezTo>
                    <a:pt x="2905341" y="540064"/>
                    <a:pt x="2844972" y="527807"/>
                    <a:pt x="2787409" y="547668"/>
                  </a:cubicBezTo>
                  <a:cubicBezTo>
                    <a:pt x="2718442" y="571674"/>
                    <a:pt x="2675946" y="634777"/>
                    <a:pt x="2630780" y="701615"/>
                  </a:cubicBezTo>
                  <a:cubicBezTo>
                    <a:pt x="2601548" y="749053"/>
                    <a:pt x="2565998" y="792282"/>
                    <a:pt x="2525153" y="830105"/>
                  </a:cubicBezTo>
                  <a:cubicBezTo>
                    <a:pt x="2399917" y="935651"/>
                    <a:pt x="2236464" y="962366"/>
                    <a:pt x="2107909" y="897722"/>
                  </a:cubicBezTo>
                  <a:cubicBezTo>
                    <a:pt x="2070982" y="877940"/>
                    <a:pt x="2036040" y="854640"/>
                    <a:pt x="2003589" y="828147"/>
                  </a:cubicBezTo>
                  <a:cubicBezTo>
                    <a:pt x="1977390" y="807489"/>
                    <a:pt x="1950009" y="788373"/>
                    <a:pt x="1921608" y="770903"/>
                  </a:cubicBezTo>
                  <a:cubicBezTo>
                    <a:pt x="1677254" y="630394"/>
                    <a:pt x="1411226" y="762253"/>
                    <a:pt x="1154174" y="889269"/>
                  </a:cubicBezTo>
                  <a:cubicBezTo>
                    <a:pt x="880336" y="1024040"/>
                    <a:pt x="596476" y="1165298"/>
                    <a:pt x="345749" y="969288"/>
                  </a:cubicBezTo>
                  <a:cubicBezTo>
                    <a:pt x="218760" y="870237"/>
                    <a:pt x="134727" y="708631"/>
                    <a:pt x="96197" y="489023"/>
                  </a:cubicBezTo>
                  <a:cubicBezTo>
                    <a:pt x="68688" y="334203"/>
                    <a:pt x="97088" y="173054"/>
                    <a:pt x="124947" y="17227"/>
                  </a:cubicBezTo>
                  <a:close/>
                  <a:moveTo>
                    <a:pt x="54563" y="0"/>
                  </a:moveTo>
                  <a:lnTo>
                    <a:pt x="87756" y="0"/>
                  </a:lnTo>
                  <a:lnTo>
                    <a:pt x="74104" y="81262"/>
                  </a:lnTo>
                  <a:cubicBezTo>
                    <a:pt x="45369" y="241572"/>
                    <a:pt x="15963" y="407500"/>
                    <a:pt x="43263" y="563622"/>
                  </a:cubicBezTo>
                  <a:cubicBezTo>
                    <a:pt x="81877" y="784652"/>
                    <a:pt x="165366" y="946723"/>
                    <a:pt x="291187" y="1045272"/>
                  </a:cubicBezTo>
                  <a:cubicBezTo>
                    <a:pt x="535606" y="1238241"/>
                    <a:pt x="809906" y="1101582"/>
                    <a:pt x="1099490" y="958255"/>
                  </a:cubicBezTo>
                  <a:cubicBezTo>
                    <a:pt x="1377462" y="821079"/>
                    <a:pt x="1664541" y="678767"/>
                    <a:pt x="1935512" y="835499"/>
                  </a:cubicBezTo>
                  <a:cubicBezTo>
                    <a:pt x="1966697" y="854223"/>
                    <a:pt x="1996563" y="875103"/>
                    <a:pt x="2024875" y="897996"/>
                  </a:cubicBezTo>
                  <a:cubicBezTo>
                    <a:pt x="2057263" y="924252"/>
                    <a:pt x="2092007" y="947458"/>
                    <a:pt x="2128637" y="967323"/>
                  </a:cubicBezTo>
                  <a:cubicBezTo>
                    <a:pt x="2134492" y="969820"/>
                    <a:pt x="2140308" y="972314"/>
                    <a:pt x="2146164" y="974815"/>
                  </a:cubicBezTo>
                  <a:cubicBezTo>
                    <a:pt x="2265392" y="1025743"/>
                    <a:pt x="2413050" y="997855"/>
                    <a:pt x="2527552" y="901268"/>
                  </a:cubicBezTo>
                  <a:cubicBezTo>
                    <a:pt x="2568163" y="863288"/>
                    <a:pt x="2603435" y="819933"/>
                    <a:pt x="2632344" y="772406"/>
                  </a:cubicBezTo>
                  <a:cubicBezTo>
                    <a:pt x="2680787" y="701071"/>
                    <a:pt x="2732096" y="627845"/>
                    <a:pt x="2813851" y="598186"/>
                  </a:cubicBezTo>
                  <a:cubicBezTo>
                    <a:pt x="2883138" y="574307"/>
                    <a:pt x="2954210" y="589051"/>
                    <a:pt x="3022863" y="603092"/>
                  </a:cubicBezTo>
                  <a:cubicBezTo>
                    <a:pt x="3047066" y="609402"/>
                    <a:pt x="3071661" y="613947"/>
                    <a:pt x="3096458" y="616708"/>
                  </a:cubicBezTo>
                  <a:lnTo>
                    <a:pt x="3158685" y="619126"/>
                  </a:lnTo>
                  <a:lnTo>
                    <a:pt x="3158685" y="652751"/>
                  </a:lnTo>
                  <a:lnTo>
                    <a:pt x="3093725" y="650707"/>
                  </a:lnTo>
                  <a:cubicBezTo>
                    <a:pt x="3067277" y="647880"/>
                    <a:pt x="3041049" y="643070"/>
                    <a:pt x="3015253" y="636301"/>
                  </a:cubicBezTo>
                  <a:cubicBezTo>
                    <a:pt x="2948185" y="622590"/>
                    <a:pt x="2884758" y="609371"/>
                    <a:pt x="2824420" y="630127"/>
                  </a:cubicBezTo>
                  <a:cubicBezTo>
                    <a:pt x="2751851" y="656780"/>
                    <a:pt x="2707303" y="721440"/>
                    <a:pt x="2659925" y="791134"/>
                  </a:cubicBezTo>
                  <a:cubicBezTo>
                    <a:pt x="2629424" y="841520"/>
                    <a:pt x="2592054" y="887388"/>
                    <a:pt x="2548893" y="927393"/>
                  </a:cubicBezTo>
                  <a:cubicBezTo>
                    <a:pt x="2418046" y="1037144"/>
                    <a:pt x="2246969" y="1064764"/>
                    <a:pt x="2112820" y="997034"/>
                  </a:cubicBezTo>
                  <a:cubicBezTo>
                    <a:pt x="2074802" y="976509"/>
                    <a:pt x="2038866" y="952313"/>
                    <a:pt x="2005478" y="924786"/>
                  </a:cubicBezTo>
                  <a:cubicBezTo>
                    <a:pt x="1978049" y="903082"/>
                    <a:pt x="1949348" y="883048"/>
                    <a:pt x="1919527" y="864791"/>
                  </a:cubicBezTo>
                  <a:cubicBezTo>
                    <a:pt x="1664767" y="717061"/>
                    <a:pt x="1385414" y="855039"/>
                    <a:pt x="1116296" y="987661"/>
                  </a:cubicBezTo>
                  <a:cubicBezTo>
                    <a:pt x="829889" y="1129217"/>
                    <a:pt x="533497" y="1275539"/>
                    <a:pt x="271716" y="1070640"/>
                  </a:cubicBezTo>
                  <a:cubicBezTo>
                    <a:pt x="139050" y="967081"/>
                    <a:pt x="51431" y="797690"/>
                    <a:pt x="11318" y="568032"/>
                  </a:cubicBezTo>
                  <a:cubicBezTo>
                    <a:pt x="-16894" y="405962"/>
                    <a:pt x="13058" y="237144"/>
                    <a:pt x="42043" y="73812"/>
                  </a:cubicBez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 w="1452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" name="Group 139"/>
          <p:cNvGrpSpPr/>
          <p:nvPr/>
        </p:nvGrpSpPr>
        <p:grpSpPr>
          <a:xfrm>
            <a:off x="0" y="2212920"/>
            <a:ext cx="3404160" cy="4644720"/>
            <a:chOff x="0" y="2212920"/>
            <a:chExt cx="3404160" cy="4644720"/>
          </a:xfrm>
        </p:grpSpPr>
        <p:sp>
          <p:nvSpPr>
            <p:cNvPr id="8" name="Freeform: Shape 136"/>
            <p:cNvSpPr/>
            <p:nvPr/>
          </p:nvSpPr>
          <p:spPr>
            <a:xfrm>
              <a:off x="0" y="2212920"/>
              <a:ext cx="3404160" cy="4644720"/>
            </a:xfrm>
            <a:custGeom>
              <a:avLst/>
              <a:gdLst/>
              <a:ahLst/>
              <a:rect l="l" t="t" r="r" b="b"/>
              <a:pathLst>
                <a:path w="3404615" h="4645126">
                  <a:moveTo>
                    <a:pt x="0" y="3115242"/>
                  </a:moveTo>
                  <a:lnTo>
                    <a:pt x="12833" y="3125050"/>
                  </a:lnTo>
                  <a:cubicBezTo>
                    <a:pt x="27923" y="3139742"/>
                    <a:pt x="41407" y="3156761"/>
                    <a:pt x="52695" y="3176837"/>
                  </a:cubicBezTo>
                  <a:cubicBezTo>
                    <a:pt x="59942" y="3189522"/>
                    <a:pt x="65959" y="3202867"/>
                    <a:pt x="70708" y="3216668"/>
                  </a:cubicBezTo>
                  <a:cubicBezTo>
                    <a:pt x="101692" y="3305030"/>
                    <a:pt x="67248" y="3406416"/>
                    <a:pt x="15723" y="3487482"/>
                  </a:cubicBezTo>
                  <a:lnTo>
                    <a:pt x="0" y="3508204"/>
                  </a:lnTo>
                  <a:lnTo>
                    <a:pt x="0" y="3448973"/>
                  </a:lnTo>
                  <a:lnTo>
                    <a:pt x="27946" y="3395131"/>
                  </a:lnTo>
                  <a:cubicBezTo>
                    <a:pt x="49555" y="3340379"/>
                    <a:pt x="57823" y="3282416"/>
                    <a:pt x="39618" y="3230478"/>
                  </a:cubicBezTo>
                  <a:cubicBezTo>
                    <a:pt x="31357" y="3206332"/>
                    <a:pt x="20109" y="3186324"/>
                    <a:pt x="6549" y="3169394"/>
                  </a:cubicBezTo>
                  <a:lnTo>
                    <a:pt x="0" y="3163448"/>
                  </a:lnTo>
                  <a:close/>
                  <a:moveTo>
                    <a:pt x="0" y="2993449"/>
                  </a:moveTo>
                  <a:lnTo>
                    <a:pt x="10224" y="2997259"/>
                  </a:lnTo>
                  <a:cubicBezTo>
                    <a:pt x="78298" y="3024967"/>
                    <a:pt x="141721" y="3061544"/>
                    <a:pt x="181425" y="3132171"/>
                  </a:cubicBezTo>
                  <a:cubicBezTo>
                    <a:pt x="188437" y="3144806"/>
                    <a:pt x="194505" y="3157974"/>
                    <a:pt x="199568" y="3171560"/>
                  </a:cubicBezTo>
                  <a:cubicBezTo>
                    <a:pt x="254639" y="3317723"/>
                    <a:pt x="157331" y="3492018"/>
                    <a:pt x="57395" y="3597037"/>
                  </a:cubicBezTo>
                  <a:cubicBezTo>
                    <a:pt x="47452" y="3607392"/>
                    <a:pt x="37220" y="3617878"/>
                    <a:pt x="27119" y="3627919"/>
                  </a:cubicBezTo>
                  <a:lnTo>
                    <a:pt x="0" y="3657085"/>
                  </a:lnTo>
                  <a:lnTo>
                    <a:pt x="0" y="3610024"/>
                  </a:lnTo>
                  <a:lnTo>
                    <a:pt x="4241" y="3605463"/>
                  </a:lnTo>
                  <a:lnTo>
                    <a:pt x="34330" y="3574294"/>
                  </a:lnTo>
                  <a:cubicBezTo>
                    <a:pt x="134866" y="3468933"/>
                    <a:pt x="215145" y="3307478"/>
                    <a:pt x="169178" y="3184614"/>
                  </a:cubicBezTo>
                  <a:cubicBezTo>
                    <a:pt x="138010" y="3101819"/>
                    <a:pt x="76716" y="3062196"/>
                    <a:pt x="5375" y="3032480"/>
                  </a:cubicBezTo>
                  <a:lnTo>
                    <a:pt x="0" y="3030471"/>
                  </a:lnTo>
                  <a:close/>
                  <a:moveTo>
                    <a:pt x="0" y="2889964"/>
                  </a:moveTo>
                  <a:lnTo>
                    <a:pt x="30857" y="2901146"/>
                  </a:lnTo>
                  <a:cubicBezTo>
                    <a:pt x="138368" y="2937285"/>
                    <a:pt x="248622" y="2974450"/>
                    <a:pt x="309821" y="3083256"/>
                  </a:cubicBezTo>
                  <a:cubicBezTo>
                    <a:pt x="316925" y="3095976"/>
                    <a:pt x="323225" y="3109134"/>
                    <a:pt x="328637" y="3122649"/>
                  </a:cubicBezTo>
                  <a:cubicBezTo>
                    <a:pt x="392670" y="3286016"/>
                    <a:pt x="287699" y="3494894"/>
                    <a:pt x="154707" y="3629062"/>
                  </a:cubicBezTo>
                  <a:cubicBezTo>
                    <a:pt x="143519" y="3640459"/>
                    <a:pt x="131788" y="3652196"/>
                    <a:pt x="119901" y="3663619"/>
                  </a:cubicBezTo>
                  <a:cubicBezTo>
                    <a:pt x="88080" y="3691831"/>
                    <a:pt x="58711" y="3722586"/>
                    <a:pt x="32082" y="3755542"/>
                  </a:cubicBezTo>
                  <a:lnTo>
                    <a:pt x="0" y="3802792"/>
                  </a:lnTo>
                  <a:lnTo>
                    <a:pt x="0" y="3745375"/>
                  </a:lnTo>
                  <a:lnTo>
                    <a:pt x="3683" y="3739900"/>
                  </a:lnTo>
                  <a:cubicBezTo>
                    <a:pt x="31462" y="3705372"/>
                    <a:pt x="62192" y="3673194"/>
                    <a:pt x="95572" y="3643755"/>
                  </a:cubicBezTo>
                  <a:cubicBezTo>
                    <a:pt x="106316" y="3632960"/>
                    <a:pt x="118621" y="3620967"/>
                    <a:pt x="129810" y="3609571"/>
                  </a:cubicBezTo>
                  <a:cubicBezTo>
                    <a:pt x="223224" y="3515102"/>
                    <a:pt x="363212" y="3309892"/>
                    <a:pt x="296311" y="3139367"/>
                  </a:cubicBezTo>
                  <a:cubicBezTo>
                    <a:pt x="245796" y="3015039"/>
                    <a:pt x="136645" y="2977265"/>
                    <a:pt x="19292" y="2937906"/>
                  </a:cubicBezTo>
                  <a:lnTo>
                    <a:pt x="0" y="2930710"/>
                  </a:lnTo>
                  <a:close/>
                  <a:moveTo>
                    <a:pt x="0" y="2793702"/>
                  </a:moveTo>
                  <a:lnTo>
                    <a:pt x="117911" y="2835435"/>
                  </a:lnTo>
                  <a:cubicBezTo>
                    <a:pt x="240858" y="2874920"/>
                    <a:pt x="367425" y="2915682"/>
                    <a:pt x="436881" y="3039179"/>
                  </a:cubicBezTo>
                  <a:cubicBezTo>
                    <a:pt x="444139" y="3052157"/>
                    <a:pt x="450569" y="3065602"/>
                    <a:pt x="456135" y="3079372"/>
                  </a:cubicBezTo>
                  <a:cubicBezTo>
                    <a:pt x="544100" y="3296387"/>
                    <a:pt x="368013" y="3550708"/>
                    <a:pt x="250138" y="3666938"/>
                  </a:cubicBezTo>
                  <a:cubicBezTo>
                    <a:pt x="237449" y="3679529"/>
                    <a:pt x="224315" y="3691991"/>
                    <a:pt x="211626" y="3704641"/>
                  </a:cubicBezTo>
                  <a:cubicBezTo>
                    <a:pt x="139023" y="3774246"/>
                    <a:pt x="64560" y="3846403"/>
                    <a:pt x="21034" y="3936451"/>
                  </a:cubicBezTo>
                  <a:cubicBezTo>
                    <a:pt x="13930" y="3952479"/>
                    <a:pt x="7841" y="3968324"/>
                    <a:pt x="1251" y="3984041"/>
                  </a:cubicBezTo>
                  <a:lnTo>
                    <a:pt x="0" y="3986650"/>
                  </a:lnTo>
                  <a:lnTo>
                    <a:pt x="0" y="3908366"/>
                  </a:lnTo>
                  <a:lnTo>
                    <a:pt x="31970" y="3853765"/>
                  </a:lnTo>
                  <a:cubicBezTo>
                    <a:pt x="76502" y="3789235"/>
                    <a:pt x="133741" y="3734014"/>
                    <a:pt x="189491" y="3680228"/>
                  </a:cubicBezTo>
                  <a:cubicBezTo>
                    <a:pt x="202625" y="3667767"/>
                    <a:pt x="215471" y="3655433"/>
                    <a:pt x="228163" y="3642842"/>
                  </a:cubicBezTo>
                  <a:cubicBezTo>
                    <a:pt x="339841" y="3532624"/>
                    <a:pt x="507502" y="3292543"/>
                    <a:pt x="426060" y="3092269"/>
                  </a:cubicBezTo>
                  <a:cubicBezTo>
                    <a:pt x="370017" y="2952855"/>
                    <a:pt x="243721" y="2911953"/>
                    <a:pt x="109767" y="2869179"/>
                  </a:cubicBezTo>
                  <a:lnTo>
                    <a:pt x="0" y="2830219"/>
                  </a:lnTo>
                  <a:close/>
                  <a:moveTo>
                    <a:pt x="0" y="2689920"/>
                  </a:moveTo>
                  <a:lnTo>
                    <a:pt x="175" y="2690039"/>
                  </a:lnTo>
                  <a:cubicBezTo>
                    <a:pt x="63460" y="2725923"/>
                    <a:pt x="136789" y="2748732"/>
                    <a:pt x="208410" y="2771063"/>
                  </a:cubicBezTo>
                  <a:cubicBezTo>
                    <a:pt x="346797" y="2813897"/>
                    <a:pt x="489507" y="2857929"/>
                    <a:pt x="567377" y="2996433"/>
                  </a:cubicBezTo>
                  <a:cubicBezTo>
                    <a:pt x="574792" y="3009666"/>
                    <a:pt x="581404" y="3023339"/>
                    <a:pt x="587129" y="3037425"/>
                  </a:cubicBezTo>
                  <a:cubicBezTo>
                    <a:pt x="690175" y="3284574"/>
                    <a:pt x="486413" y="3573765"/>
                    <a:pt x="349762" y="3706057"/>
                  </a:cubicBezTo>
                  <a:cubicBezTo>
                    <a:pt x="335826" y="3719687"/>
                    <a:pt x="321450" y="3733247"/>
                    <a:pt x="306816" y="3746962"/>
                  </a:cubicBezTo>
                  <a:cubicBezTo>
                    <a:pt x="222869" y="3826978"/>
                    <a:pt x="136250" y="3908844"/>
                    <a:pt x="85312" y="4013678"/>
                  </a:cubicBezTo>
                  <a:cubicBezTo>
                    <a:pt x="77949" y="4030592"/>
                    <a:pt x="69398" y="4049273"/>
                    <a:pt x="62116" y="4067557"/>
                  </a:cubicBezTo>
                  <a:cubicBezTo>
                    <a:pt x="50131" y="4098976"/>
                    <a:pt x="35596" y="4129324"/>
                    <a:pt x="18619" y="4158363"/>
                  </a:cubicBezTo>
                  <a:lnTo>
                    <a:pt x="0" y="4184524"/>
                  </a:lnTo>
                  <a:lnTo>
                    <a:pt x="0" y="4115310"/>
                  </a:lnTo>
                  <a:lnTo>
                    <a:pt x="30602" y="4050649"/>
                  </a:lnTo>
                  <a:cubicBezTo>
                    <a:pt x="38870" y="4031424"/>
                    <a:pt x="45710" y="4013012"/>
                    <a:pt x="54860" y="3994717"/>
                  </a:cubicBezTo>
                  <a:cubicBezTo>
                    <a:pt x="107451" y="3884947"/>
                    <a:pt x="197175" y="3800219"/>
                    <a:pt x="283639" y="3718095"/>
                  </a:cubicBezTo>
                  <a:cubicBezTo>
                    <a:pt x="298015" y="3704535"/>
                    <a:pt x="312364" y="3691006"/>
                    <a:pt x="326298" y="3677318"/>
                  </a:cubicBezTo>
                  <a:cubicBezTo>
                    <a:pt x="456682" y="3551479"/>
                    <a:pt x="651675" y="3276715"/>
                    <a:pt x="556006" y="3046538"/>
                  </a:cubicBezTo>
                  <a:cubicBezTo>
                    <a:pt x="489627" y="2890672"/>
                    <a:pt x="347872" y="2846460"/>
                    <a:pt x="197481" y="2799805"/>
                  </a:cubicBezTo>
                  <a:cubicBezTo>
                    <a:pt x="148202" y="2784509"/>
                    <a:pt x="97986" y="2768823"/>
                    <a:pt x="50284" y="2748807"/>
                  </a:cubicBezTo>
                  <a:lnTo>
                    <a:pt x="0" y="2724286"/>
                  </a:lnTo>
                  <a:close/>
                  <a:moveTo>
                    <a:pt x="0" y="2567882"/>
                  </a:moveTo>
                  <a:lnTo>
                    <a:pt x="58255" y="2608145"/>
                  </a:lnTo>
                  <a:cubicBezTo>
                    <a:pt x="130582" y="2649507"/>
                    <a:pt x="214014" y="2675241"/>
                    <a:pt x="296038" y="2699922"/>
                  </a:cubicBezTo>
                  <a:cubicBezTo>
                    <a:pt x="451230" y="2747878"/>
                    <a:pt x="609988" y="2795653"/>
                    <a:pt x="696086" y="2948819"/>
                  </a:cubicBezTo>
                  <a:cubicBezTo>
                    <a:pt x="703804" y="2962391"/>
                    <a:pt x="710720" y="2976402"/>
                    <a:pt x="716777" y="2990797"/>
                  </a:cubicBezTo>
                  <a:cubicBezTo>
                    <a:pt x="834050" y="3267853"/>
                    <a:pt x="602956" y="3592456"/>
                    <a:pt x="447568" y="3740339"/>
                  </a:cubicBezTo>
                  <a:cubicBezTo>
                    <a:pt x="431147" y="3755437"/>
                    <a:pt x="415270" y="3770191"/>
                    <a:pt x="399546" y="3785203"/>
                  </a:cubicBezTo>
                  <a:cubicBezTo>
                    <a:pt x="303189" y="3875142"/>
                    <a:pt x="203383" y="3968071"/>
                    <a:pt x="146788" y="4086282"/>
                  </a:cubicBezTo>
                  <a:cubicBezTo>
                    <a:pt x="137149" y="4106318"/>
                    <a:pt x="128961" y="4126911"/>
                    <a:pt x="120363" y="4147462"/>
                  </a:cubicBezTo>
                  <a:cubicBezTo>
                    <a:pt x="106986" y="4182203"/>
                    <a:pt x="90702" y="4215769"/>
                    <a:pt x="71590" y="4247778"/>
                  </a:cubicBezTo>
                  <a:cubicBezTo>
                    <a:pt x="52147" y="4279490"/>
                    <a:pt x="31876" y="4302237"/>
                    <a:pt x="10897" y="4318228"/>
                  </a:cubicBezTo>
                  <a:lnTo>
                    <a:pt x="0" y="4324768"/>
                  </a:lnTo>
                  <a:lnTo>
                    <a:pt x="0" y="4283197"/>
                  </a:lnTo>
                  <a:lnTo>
                    <a:pt x="19269" y="4263731"/>
                  </a:lnTo>
                  <a:cubicBezTo>
                    <a:pt x="27168" y="4254194"/>
                    <a:pt x="34985" y="4243152"/>
                    <a:pt x="42802" y="4230418"/>
                  </a:cubicBezTo>
                  <a:cubicBezTo>
                    <a:pt x="60331" y="4198965"/>
                    <a:pt x="75327" y="4166118"/>
                    <a:pt x="87661" y="4132321"/>
                  </a:cubicBezTo>
                  <a:cubicBezTo>
                    <a:pt x="96232" y="4111071"/>
                    <a:pt x="104834" y="4089849"/>
                    <a:pt x="114575" y="4069402"/>
                  </a:cubicBezTo>
                  <a:cubicBezTo>
                    <a:pt x="173287" y="3943814"/>
                    <a:pt x="276021" y="3849606"/>
                    <a:pt x="374838" y="3757560"/>
                  </a:cubicBezTo>
                  <a:lnTo>
                    <a:pt x="423016" y="3712956"/>
                  </a:lnTo>
                  <a:cubicBezTo>
                    <a:pt x="614872" y="3529635"/>
                    <a:pt x="780228" y="3228115"/>
                    <a:pt x="684254" y="3001423"/>
                  </a:cubicBezTo>
                  <a:cubicBezTo>
                    <a:pt x="611248" y="2829228"/>
                    <a:pt x="453557" y="2782669"/>
                    <a:pt x="285785" y="2731203"/>
                  </a:cubicBezTo>
                  <a:cubicBezTo>
                    <a:pt x="201160" y="2705797"/>
                    <a:pt x="114339" y="2679780"/>
                    <a:pt x="38745" y="2636071"/>
                  </a:cubicBezTo>
                  <a:lnTo>
                    <a:pt x="0" y="2608791"/>
                  </a:lnTo>
                  <a:close/>
                  <a:moveTo>
                    <a:pt x="0" y="2433112"/>
                  </a:moveTo>
                  <a:lnTo>
                    <a:pt x="41249" y="2474293"/>
                  </a:lnTo>
                  <a:cubicBezTo>
                    <a:pt x="134198" y="2556904"/>
                    <a:pt x="261766" y="2594148"/>
                    <a:pt x="385408" y="2630338"/>
                  </a:cubicBezTo>
                  <a:cubicBezTo>
                    <a:pt x="555254" y="2680240"/>
                    <a:pt x="730730" y="2731763"/>
                    <a:pt x="825111" y="2899588"/>
                  </a:cubicBezTo>
                  <a:cubicBezTo>
                    <a:pt x="833181" y="2913995"/>
                    <a:pt x="839826" y="2927754"/>
                    <a:pt x="846555" y="2942939"/>
                  </a:cubicBezTo>
                  <a:cubicBezTo>
                    <a:pt x="978840" y="3250570"/>
                    <a:pt x="719758" y="3609533"/>
                    <a:pt x="545693" y="3773006"/>
                  </a:cubicBezTo>
                  <a:cubicBezTo>
                    <a:pt x="528726" y="3789114"/>
                    <a:pt x="511377" y="3805092"/>
                    <a:pt x="493967" y="3821071"/>
                  </a:cubicBezTo>
                  <a:cubicBezTo>
                    <a:pt x="385794" y="3921263"/>
                    <a:pt x="273632" y="4024788"/>
                    <a:pt x="210267" y="4157029"/>
                  </a:cubicBezTo>
                  <a:cubicBezTo>
                    <a:pt x="199252" y="4178547"/>
                    <a:pt x="190087" y="4202621"/>
                    <a:pt x="181155" y="4225169"/>
                  </a:cubicBezTo>
                  <a:cubicBezTo>
                    <a:pt x="166596" y="4264216"/>
                    <a:pt x="148690" y="4301960"/>
                    <a:pt x="127714" y="4337979"/>
                  </a:cubicBezTo>
                  <a:cubicBezTo>
                    <a:pt x="95032" y="4390796"/>
                    <a:pt x="60553" y="4420893"/>
                    <a:pt x="24588" y="4436764"/>
                  </a:cubicBezTo>
                  <a:lnTo>
                    <a:pt x="0" y="4444484"/>
                  </a:lnTo>
                  <a:lnTo>
                    <a:pt x="0" y="4408312"/>
                  </a:lnTo>
                  <a:lnTo>
                    <a:pt x="15989" y="4402602"/>
                  </a:lnTo>
                  <a:cubicBezTo>
                    <a:pt x="44760" y="4388416"/>
                    <a:pt x="71125" y="4362859"/>
                    <a:pt x="97756" y="4320546"/>
                  </a:cubicBezTo>
                  <a:cubicBezTo>
                    <a:pt x="117367" y="4286241"/>
                    <a:pt x="133912" y="4250330"/>
                    <a:pt x="147316" y="4213195"/>
                  </a:cubicBezTo>
                  <a:cubicBezTo>
                    <a:pt x="157134" y="4190906"/>
                    <a:pt x="166685" y="4166233"/>
                    <a:pt x="177461" y="4143032"/>
                  </a:cubicBezTo>
                  <a:cubicBezTo>
                    <a:pt x="243725" y="4004812"/>
                    <a:pt x="358346" y="3899125"/>
                    <a:pt x="469266" y="3796699"/>
                  </a:cubicBezTo>
                  <a:cubicBezTo>
                    <a:pt x="486387" y="3780846"/>
                    <a:pt x="503482" y="3765025"/>
                    <a:pt x="520447" y="3748915"/>
                  </a:cubicBezTo>
                  <a:cubicBezTo>
                    <a:pt x="737615" y="3544794"/>
                    <a:pt x="921794" y="3209759"/>
                    <a:pt x="813209" y="2957302"/>
                  </a:cubicBezTo>
                  <a:cubicBezTo>
                    <a:pt x="732338" y="2769149"/>
                    <a:pt x="558158" y="2717986"/>
                    <a:pt x="373830" y="2663821"/>
                  </a:cubicBezTo>
                  <a:cubicBezTo>
                    <a:pt x="246388" y="2626134"/>
                    <a:pt x="115047" y="2587359"/>
                    <a:pt x="16320" y="2500346"/>
                  </a:cubicBezTo>
                  <a:lnTo>
                    <a:pt x="0" y="2484240"/>
                  </a:lnTo>
                  <a:close/>
                  <a:moveTo>
                    <a:pt x="0" y="2297689"/>
                  </a:moveTo>
                  <a:lnTo>
                    <a:pt x="2296" y="2300096"/>
                  </a:lnTo>
                  <a:cubicBezTo>
                    <a:pt x="29453" y="2330743"/>
                    <a:pt x="58189" y="2362345"/>
                    <a:pt x="89634" y="2390218"/>
                  </a:cubicBezTo>
                  <a:cubicBezTo>
                    <a:pt x="192347" y="2483008"/>
                    <a:pt x="334624" y="2523655"/>
                    <a:pt x="471865" y="2563121"/>
                  </a:cubicBezTo>
                  <a:cubicBezTo>
                    <a:pt x="657842" y="2616392"/>
                    <a:pt x="849651" y="2671473"/>
                    <a:pt x="952415" y="2854277"/>
                  </a:cubicBezTo>
                  <a:cubicBezTo>
                    <a:pt x="960358" y="2868395"/>
                    <a:pt x="967627" y="2883239"/>
                    <a:pt x="974639" y="2898970"/>
                  </a:cubicBezTo>
                  <a:cubicBezTo>
                    <a:pt x="1102507" y="3191589"/>
                    <a:pt x="891332" y="3576473"/>
                    <a:pt x="641165" y="3810471"/>
                  </a:cubicBezTo>
                  <a:cubicBezTo>
                    <a:pt x="622697" y="3827776"/>
                    <a:pt x="604074" y="3844823"/>
                    <a:pt x="585419" y="3861842"/>
                  </a:cubicBezTo>
                  <a:cubicBezTo>
                    <a:pt x="464863" y="3971928"/>
                    <a:pt x="340373" y="4086074"/>
                    <a:pt x="270336" y="4232606"/>
                  </a:cubicBezTo>
                  <a:cubicBezTo>
                    <a:pt x="259586" y="4256507"/>
                    <a:pt x="249261" y="4282377"/>
                    <a:pt x="239108" y="4307393"/>
                  </a:cubicBezTo>
                  <a:cubicBezTo>
                    <a:pt x="223114" y="4350171"/>
                    <a:pt x="203622" y="4391564"/>
                    <a:pt x="180919" y="4431265"/>
                  </a:cubicBezTo>
                  <a:cubicBezTo>
                    <a:pt x="133924" y="4507981"/>
                    <a:pt x="82630" y="4540557"/>
                    <a:pt x="28377" y="4550926"/>
                  </a:cubicBezTo>
                  <a:lnTo>
                    <a:pt x="0" y="4553648"/>
                  </a:lnTo>
                  <a:lnTo>
                    <a:pt x="0" y="4516531"/>
                  </a:lnTo>
                  <a:lnTo>
                    <a:pt x="24612" y="4515639"/>
                  </a:lnTo>
                  <a:cubicBezTo>
                    <a:pt x="70214" y="4505440"/>
                    <a:pt x="109154" y="4475980"/>
                    <a:pt x="148045" y="4412549"/>
                  </a:cubicBezTo>
                  <a:cubicBezTo>
                    <a:pt x="169829" y="4374567"/>
                    <a:pt x="188449" y="4334842"/>
                    <a:pt x="203663" y="4293815"/>
                  </a:cubicBezTo>
                  <a:cubicBezTo>
                    <a:pt x="213886" y="4268358"/>
                    <a:pt x="224399" y="4242044"/>
                    <a:pt x="236464" y="4216663"/>
                  </a:cubicBezTo>
                  <a:cubicBezTo>
                    <a:pt x="309371" y="4064127"/>
                    <a:pt x="436609" y="3947747"/>
                    <a:pt x="559210" y="3835394"/>
                  </a:cubicBezTo>
                  <a:lnTo>
                    <a:pt x="614827" y="3784467"/>
                  </a:lnTo>
                  <a:cubicBezTo>
                    <a:pt x="856107" y="3559443"/>
                    <a:pt x="1059792" y="3191186"/>
                    <a:pt x="939369" y="2911888"/>
                  </a:cubicBezTo>
                  <a:cubicBezTo>
                    <a:pt x="851304" y="2706989"/>
                    <a:pt x="660120" y="2652995"/>
                    <a:pt x="458785" y="2595267"/>
                  </a:cubicBezTo>
                  <a:cubicBezTo>
                    <a:pt x="319543" y="2555467"/>
                    <a:pt x="173629" y="2513584"/>
                    <a:pt x="64835" y="2415828"/>
                  </a:cubicBezTo>
                  <a:lnTo>
                    <a:pt x="0" y="2347993"/>
                  </a:lnTo>
                  <a:close/>
                  <a:moveTo>
                    <a:pt x="0" y="2158043"/>
                  </a:moveTo>
                  <a:lnTo>
                    <a:pt x="44108" y="2205139"/>
                  </a:lnTo>
                  <a:cubicBezTo>
                    <a:pt x="74520" y="2240324"/>
                    <a:pt x="106736" y="2273916"/>
                    <a:pt x="140618" y="2305792"/>
                  </a:cubicBezTo>
                  <a:cubicBezTo>
                    <a:pt x="253261" y="2409030"/>
                    <a:pt x="409839" y="2452927"/>
                    <a:pt x="561353" y="2495672"/>
                  </a:cubicBezTo>
                  <a:cubicBezTo>
                    <a:pt x="762161" y="2551166"/>
                    <a:pt x="970870" y="2610949"/>
                    <a:pt x="1082047" y="2808701"/>
                  </a:cubicBezTo>
                  <a:cubicBezTo>
                    <a:pt x="1090575" y="2823644"/>
                    <a:pt x="1098244" y="2839030"/>
                    <a:pt x="1105052" y="2854796"/>
                  </a:cubicBezTo>
                  <a:cubicBezTo>
                    <a:pt x="1245800" y="3174834"/>
                    <a:pt x="1015015" y="3593291"/>
                    <a:pt x="740910" y="3846609"/>
                  </a:cubicBezTo>
                  <a:lnTo>
                    <a:pt x="680762" y="3901209"/>
                  </a:lnTo>
                  <a:cubicBezTo>
                    <a:pt x="548390" y="4021548"/>
                    <a:pt x="411357" y="4146003"/>
                    <a:pt x="334579" y="4306595"/>
                  </a:cubicBezTo>
                  <a:cubicBezTo>
                    <a:pt x="321838" y="4333431"/>
                    <a:pt x="310293" y="4361769"/>
                    <a:pt x="299580" y="4388967"/>
                  </a:cubicBezTo>
                  <a:cubicBezTo>
                    <a:pt x="282360" y="4435673"/>
                    <a:pt x="261191" y="4480876"/>
                    <a:pt x="236322" y="4524066"/>
                  </a:cubicBezTo>
                  <a:cubicBezTo>
                    <a:pt x="198197" y="4586504"/>
                    <a:pt x="157293" y="4621909"/>
                    <a:pt x="114291" y="4640330"/>
                  </a:cubicBezTo>
                  <a:lnTo>
                    <a:pt x="98338" y="4645126"/>
                  </a:lnTo>
                  <a:lnTo>
                    <a:pt x="0" y="4645126"/>
                  </a:lnTo>
                  <a:lnTo>
                    <a:pt x="0" y="4621156"/>
                  </a:lnTo>
                  <a:lnTo>
                    <a:pt x="30794" y="4622613"/>
                  </a:lnTo>
                  <a:cubicBezTo>
                    <a:pt x="98529" y="4621019"/>
                    <a:pt x="151977" y="4592585"/>
                    <a:pt x="205311" y="4505403"/>
                  </a:cubicBezTo>
                  <a:cubicBezTo>
                    <a:pt x="229100" y="4463986"/>
                    <a:pt x="249341" y="4420633"/>
                    <a:pt x="265843" y="4375850"/>
                  </a:cubicBezTo>
                  <a:cubicBezTo>
                    <a:pt x="277230" y="4347927"/>
                    <a:pt x="288618" y="4319273"/>
                    <a:pt x="301904" y="4291425"/>
                  </a:cubicBezTo>
                  <a:cubicBezTo>
                    <a:pt x="380616" y="4123229"/>
                    <a:pt x="520365" y="3996512"/>
                    <a:pt x="655194" y="3874008"/>
                  </a:cubicBezTo>
                  <a:cubicBezTo>
                    <a:pt x="675380" y="3855764"/>
                    <a:pt x="695218" y="3837650"/>
                    <a:pt x="714932" y="3819307"/>
                  </a:cubicBezTo>
                  <a:cubicBezTo>
                    <a:pt x="980125" y="3573534"/>
                    <a:pt x="1205904" y="3171026"/>
                    <a:pt x="1071158" y="2866230"/>
                  </a:cubicBezTo>
                  <a:cubicBezTo>
                    <a:pt x="974939" y="2645499"/>
                    <a:pt x="767994" y="2587634"/>
                    <a:pt x="550034" y="2525738"/>
                  </a:cubicBezTo>
                  <a:cubicBezTo>
                    <a:pt x="394753" y="2482201"/>
                    <a:pt x="234133" y="2436919"/>
                    <a:pt x="115706" y="2328540"/>
                  </a:cubicBezTo>
                  <a:cubicBezTo>
                    <a:pt x="80178" y="2296038"/>
                    <a:pt x="47965" y="2260199"/>
                    <a:pt x="16792" y="2225601"/>
                  </a:cubicBezTo>
                  <a:lnTo>
                    <a:pt x="0" y="2207553"/>
                  </a:lnTo>
                  <a:close/>
                  <a:moveTo>
                    <a:pt x="0" y="2019409"/>
                  </a:moveTo>
                  <a:lnTo>
                    <a:pt x="5773" y="2024537"/>
                  </a:lnTo>
                  <a:cubicBezTo>
                    <a:pt x="32127" y="2050541"/>
                    <a:pt x="57114" y="2077923"/>
                    <a:pt x="80630" y="2106570"/>
                  </a:cubicBezTo>
                  <a:cubicBezTo>
                    <a:pt x="113782" y="2144072"/>
                    <a:pt x="148436" y="2182907"/>
                    <a:pt x="185906" y="2217604"/>
                  </a:cubicBezTo>
                  <a:cubicBezTo>
                    <a:pt x="308013" y="2331198"/>
                    <a:pt x="479035" y="2378643"/>
                    <a:pt x="644252" y="2424251"/>
                  </a:cubicBezTo>
                  <a:cubicBezTo>
                    <a:pt x="861986" y="2484416"/>
                    <a:pt x="1086402" y="2546673"/>
                    <a:pt x="1205990" y="2759371"/>
                  </a:cubicBezTo>
                  <a:cubicBezTo>
                    <a:pt x="1214741" y="2774802"/>
                    <a:pt x="1222692" y="2790672"/>
                    <a:pt x="1229749" y="2806897"/>
                  </a:cubicBezTo>
                  <a:cubicBezTo>
                    <a:pt x="1382794" y="3152067"/>
                    <a:pt x="1131787" y="3604881"/>
                    <a:pt x="833667" y="3879361"/>
                  </a:cubicBezTo>
                  <a:cubicBezTo>
                    <a:pt x="813669" y="3897890"/>
                    <a:pt x="792972" y="3916446"/>
                    <a:pt x="772560" y="3934872"/>
                  </a:cubicBezTo>
                  <a:cubicBezTo>
                    <a:pt x="626847" y="4066017"/>
                    <a:pt x="476342" y="4201664"/>
                    <a:pt x="392146" y="4377713"/>
                  </a:cubicBezTo>
                  <a:cubicBezTo>
                    <a:pt x="378088" y="4406759"/>
                    <a:pt x="366081" y="4437594"/>
                    <a:pt x="354176" y="4467231"/>
                  </a:cubicBezTo>
                  <a:cubicBezTo>
                    <a:pt x="335857" y="4518093"/>
                    <a:pt x="313334" y="4567363"/>
                    <a:pt x="286773" y="4614498"/>
                  </a:cubicBezTo>
                  <a:lnTo>
                    <a:pt x="264645" y="4645126"/>
                  </a:lnTo>
                  <a:lnTo>
                    <a:pt x="221969" y="4645126"/>
                  </a:lnTo>
                  <a:lnTo>
                    <a:pt x="222804" y="4644287"/>
                  </a:lnTo>
                  <a:cubicBezTo>
                    <a:pt x="234531" y="4630134"/>
                    <a:pt x="246128" y="4613712"/>
                    <a:pt x="257724" y="4594751"/>
                  </a:cubicBezTo>
                  <a:cubicBezTo>
                    <a:pt x="284137" y="4549657"/>
                    <a:pt x="306606" y="4502384"/>
                    <a:pt x="324853" y="4453480"/>
                  </a:cubicBezTo>
                  <a:cubicBezTo>
                    <a:pt x="336987" y="4422931"/>
                    <a:pt x="349510" y="4391841"/>
                    <a:pt x="363826" y="4361911"/>
                  </a:cubicBezTo>
                  <a:cubicBezTo>
                    <a:pt x="450765" y="4179629"/>
                    <a:pt x="604015" y="4041690"/>
                    <a:pt x="752031" y="3908124"/>
                  </a:cubicBezTo>
                  <a:lnTo>
                    <a:pt x="813324" y="3852896"/>
                  </a:lnTo>
                  <a:cubicBezTo>
                    <a:pt x="1021166" y="3661618"/>
                    <a:pt x="1369106" y="3198785"/>
                    <a:pt x="1200919" y="2819482"/>
                  </a:cubicBezTo>
                  <a:cubicBezTo>
                    <a:pt x="1095918" y="2582505"/>
                    <a:pt x="873428" y="2521023"/>
                    <a:pt x="637436" y="2455794"/>
                  </a:cubicBezTo>
                  <a:cubicBezTo>
                    <a:pt x="468314" y="2409096"/>
                    <a:pt x="293253" y="2360267"/>
                    <a:pt x="164895" y="2241439"/>
                  </a:cubicBezTo>
                  <a:cubicBezTo>
                    <a:pt x="126359" y="2205528"/>
                    <a:pt x="91236" y="2165863"/>
                    <a:pt x="57614" y="2127533"/>
                  </a:cubicBezTo>
                  <a:lnTo>
                    <a:pt x="0" y="2064456"/>
                  </a:lnTo>
                  <a:close/>
                  <a:moveTo>
                    <a:pt x="0" y="1882484"/>
                  </a:moveTo>
                  <a:lnTo>
                    <a:pt x="44406" y="1922608"/>
                  </a:lnTo>
                  <a:cubicBezTo>
                    <a:pt x="72384" y="1950611"/>
                    <a:pt x="98927" y="1980040"/>
                    <a:pt x="123923" y="2010791"/>
                  </a:cubicBezTo>
                  <a:cubicBezTo>
                    <a:pt x="159984" y="2052114"/>
                    <a:pt x="197085" y="2094685"/>
                    <a:pt x="237567" y="2132796"/>
                  </a:cubicBezTo>
                  <a:cubicBezTo>
                    <a:pt x="369437" y="2256568"/>
                    <a:pt x="554734" y="2307296"/>
                    <a:pt x="734256" y="2356155"/>
                  </a:cubicBezTo>
                  <a:cubicBezTo>
                    <a:pt x="968702" y="2419332"/>
                    <a:pt x="1209680" y="2485021"/>
                    <a:pt x="1337524" y="2712410"/>
                  </a:cubicBezTo>
                  <a:cubicBezTo>
                    <a:pt x="1346405" y="2728187"/>
                    <a:pt x="1353028" y="2745245"/>
                    <a:pt x="1362222" y="2761593"/>
                  </a:cubicBezTo>
                  <a:cubicBezTo>
                    <a:pt x="1527749" y="3132183"/>
                    <a:pt x="1256179" y="3618811"/>
                    <a:pt x="933987" y="3913725"/>
                  </a:cubicBezTo>
                  <a:cubicBezTo>
                    <a:pt x="912075" y="3933347"/>
                    <a:pt x="890290" y="3953257"/>
                    <a:pt x="868062" y="3973038"/>
                  </a:cubicBezTo>
                  <a:cubicBezTo>
                    <a:pt x="710378" y="4114178"/>
                    <a:pt x="547389" y="4260188"/>
                    <a:pt x="456833" y="4450313"/>
                  </a:cubicBezTo>
                  <a:cubicBezTo>
                    <a:pt x="441557" y="4481155"/>
                    <a:pt x="428131" y="4514613"/>
                    <a:pt x="415351" y="4546588"/>
                  </a:cubicBezTo>
                  <a:lnTo>
                    <a:pt x="369470" y="4645126"/>
                  </a:lnTo>
                  <a:lnTo>
                    <a:pt x="331591" y="4645126"/>
                  </a:lnTo>
                  <a:lnTo>
                    <a:pt x="382421" y="4536301"/>
                  </a:lnTo>
                  <a:cubicBezTo>
                    <a:pt x="395205" y="4503597"/>
                    <a:pt x="408918" y="4470011"/>
                    <a:pt x="424240" y="4437298"/>
                  </a:cubicBezTo>
                  <a:cubicBezTo>
                    <a:pt x="518262" y="4241557"/>
                    <a:pt x="683685" y="4092740"/>
                    <a:pt x="843672" y="3949178"/>
                  </a:cubicBezTo>
                  <a:cubicBezTo>
                    <a:pt x="865615" y="3929583"/>
                    <a:pt x="887556" y="3909931"/>
                    <a:pt x="909055" y="3890206"/>
                  </a:cubicBezTo>
                  <a:cubicBezTo>
                    <a:pt x="1135092" y="3683619"/>
                    <a:pt x="1512802" y="3185779"/>
                    <a:pt x="1330726" y="2777841"/>
                  </a:cubicBezTo>
                  <a:cubicBezTo>
                    <a:pt x="1217306" y="2523377"/>
                    <a:pt x="978224" y="2458435"/>
                    <a:pt x="725076" y="2389390"/>
                  </a:cubicBezTo>
                  <a:cubicBezTo>
                    <a:pt x="541213" y="2338583"/>
                    <a:pt x="352187" y="2287773"/>
                    <a:pt x="214298" y="2157911"/>
                  </a:cubicBezTo>
                  <a:cubicBezTo>
                    <a:pt x="173531" y="2118468"/>
                    <a:pt x="134805" y="2076980"/>
                    <a:pt x="98280" y="2033593"/>
                  </a:cubicBezTo>
                  <a:cubicBezTo>
                    <a:pt x="74078" y="2003579"/>
                    <a:pt x="48344" y="1974858"/>
                    <a:pt x="21187" y="1947546"/>
                  </a:cubicBezTo>
                  <a:lnTo>
                    <a:pt x="0" y="1928347"/>
                  </a:lnTo>
                  <a:close/>
                  <a:moveTo>
                    <a:pt x="0" y="1744749"/>
                  </a:moveTo>
                  <a:lnTo>
                    <a:pt x="79268" y="1818055"/>
                  </a:lnTo>
                  <a:cubicBezTo>
                    <a:pt x="108815" y="1848217"/>
                    <a:pt x="136869" y="1879834"/>
                    <a:pt x="163315" y="1912803"/>
                  </a:cubicBezTo>
                  <a:cubicBezTo>
                    <a:pt x="201684" y="1957561"/>
                    <a:pt x="241697" y="2003957"/>
                    <a:pt x="285187" y="2045474"/>
                  </a:cubicBezTo>
                  <a:cubicBezTo>
                    <a:pt x="426225" y="2179046"/>
                    <a:pt x="626560" y="2233707"/>
                    <a:pt x="819920" y="2285725"/>
                  </a:cubicBezTo>
                  <a:cubicBezTo>
                    <a:pt x="1068296" y="2353437"/>
                    <a:pt x="1326694" y="2422118"/>
                    <a:pt x="1462950" y="2664456"/>
                  </a:cubicBezTo>
                  <a:cubicBezTo>
                    <a:pt x="1471958" y="2680518"/>
                    <a:pt x="1478922" y="2698118"/>
                    <a:pt x="1488458" y="2715007"/>
                  </a:cubicBezTo>
                  <a:cubicBezTo>
                    <a:pt x="1694584" y="3173553"/>
                    <a:pt x="1277843" y="3722513"/>
                    <a:pt x="1028878" y="3948905"/>
                  </a:cubicBezTo>
                  <a:cubicBezTo>
                    <a:pt x="1005563" y="3970040"/>
                    <a:pt x="983235" y="3990234"/>
                    <a:pt x="958834" y="4011994"/>
                  </a:cubicBezTo>
                  <a:cubicBezTo>
                    <a:pt x="789780" y="4162844"/>
                    <a:pt x="613832" y="4319733"/>
                    <a:pt x="516509" y="4523947"/>
                  </a:cubicBezTo>
                  <a:cubicBezTo>
                    <a:pt x="500226" y="4557513"/>
                    <a:pt x="486180" y="4593097"/>
                    <a:pt x="472336" y="4627855"/>
                  </a:cubicBezTo>
                  <a:lnTo>
                    <a:pt x="464289" y="4645126"/>
                  </a:lnTo>
                  <a:lnTo>
                    <a:pt x="428543" y="4645126"/>
                  </a:lnTo>
                  <a:lnTo>
                    <a:pt x="441952" y="4616159"/>
                  </a:lnTo>
                  <a:cubicBezTo>
                    <a:pt x="456053" y="4581245"/>
                    <a:pt x="469972" y="4545374"/>
                    <a:pt x="486898" y="4510324"/>
                  </a:cubicBezTo>
                  <a:cubicBezTo>
                    <a:pt x="587093" y="4300165"/>
                    <a:pt x="765213" y="4141296"/>
                    <a:pt x="937428" y="3987584"/>
                  </a:cubicBezTo>
                  <a:cubicBezTo>
                    <a:pt x="960871" y="3966735"/>
                    <a:pt x="982943" y="3946697"/>
                    <a:pt x="1007344" y="3924938"/>
                  </a:cubicBezTo>
                  <a:cubicBezTo>
                    <a:pt x="1249985" y="3704270"/>
                    <a:pt x="1657084" y="3171348"/>
                    <a:pt x="1459550" y="2729435"/>
                  </a:cubicBezTo>
                  <a:cubicBezTo>
                    <a:pt x="1338944" y="2460824"/>
                    <a:pt x="1083218" y="2391751"/>
                    <a:pt x="813338" y="2318949"/>
                  </a:cubicBezTo>
                  <a:cubicBezTo>
                    <a:pt x="615780" y="2266017"/>
                    <a:pt x="411842" y="2210828"/>
                    <a:pt x="264222" y="2070759"/>
                  </a:cubicBezTo>
                  <a:cubicBezTo>
                    <a:pt x="220424" y="2027717"/>
                    <a:pt x="178858" y="1982469"/>
                    <a:pt x="139667" y="1935205"/>
                  </a:cubicBezTo>
                  <a:cubicBezTo>
                    <a:pt x="113997" y="1903097"/>
                    <a:pt x="86743" y="1872318"/>
                    <a:pt x="58016" y="1842973"/>
                  </a:cubicBezTo>
                  <a:lnTo>
                    <a:pt x="0" y="1789353"/>
                  </a:lnTo>
                  <a:close/>
                  <a:moveTo>
                    <a:pt x="0" y="1613087"/>
                  </a:moveTo>
                  <a:lnTo>
                    <a:pt x="17982" y="1624913"/>
                  </a:lnTo>
                  <a:cubicBezTo>
                    <a:pt x="86583" y="1682747"/>
                    <a:pt x="149139" y="1747351"/>
                    <a:pt x="204772" y="1817686"/>
                  </a:cubicBezTo>
                  <a:cubicBezTo>
                    <a:pt x="245757" y="1867739"/>
                    <a:pt x="289322" y="1915631"/>
                    <a:pt x="335253" y="1961211"/>
                  </a:cubicBezTo>
                  <a:cubicBezTo>
                    <a:pt x="486252" y="2105934"/>
                    <a:pt x="700421" y="2163018"/>
                    <a:pt x="907623" y="2218198"/>
                  </a:cubicBezTo>
                  <a:cubicBezTo>
                    <a:pt x="1172986" y="2288780"/>
                    <a:pt x="1446571" y="2361644"/>
                    <a:pt x="1591239" y="2618930"/>
                  </a:cubicBezTo>
                  <a:cubicBezTo>
                    <a:pt x="1600589" y="2635534"/>
                    <a:pt x="1609524" y="2652769"/>
                    <a:pt x="1617684" y="2671140"/>
                  </a:cubicBezTo>
                  <a:cubicBezTo>
                    <a:pt x="1838324" y="3159463"/>
                    <a:pt x="1393677" y="3744148"/>
                    <a:pt x="1126580" y="3985849"/>
                  </a:cubicBezTo>
                  <a:cubicBezTo>
                    <a:pt x="1100934" y="4008648"/>
                    <a:pt x="1076533" y="4030408"/>
                    <a:pt x="1052101" y="4052139"/>
                  </a:cubicBezTo>
                  <a:cubicBezTo>
                    <a:pt x="870434" y="4213740"/>
                    <a:pt x="682515" y="4380624"/>
                    <a:pt x="578706" y="4598684"/>
                  </a:cubicBezTo>
                  <a:lnTo>
                    <a:pt x="558928" y="4645126"/>
                  </a:lnTo>
                  <a:lnTo>
                    <a:pt x="523214" y="4645126"/>
                  </a:lnTo>
                  <a:lnTo>
                    <a:pt x="548728" y="4583820"/>
                  </a:lnTo>
                  <a:cubicBezTo>
                    <a:pt x="655538" y="4359373"/>
                    <a:pt x="846202" y="4190195"/>
                    <a:pt x="1030356" y="4026458"/>
                  </a:cubicBezTo>
                  <a:cubicBezTo>
                    <a:pt x="1056159" y="4003915"/>
                    <a:pt x="1080434" y="3981927"/>
                    <a:pt x="1104835" y="3960167"/>
                  </a:cubicBezTo>
                  <a:cubicBezTo>
                    <a:pt x="1365354" y="3724348"/>
                    <a:pt x="1799985" y="3155130"/>
                    <a:pt x="1589007" y="2684712"/>
                  </a:cubicBezTo>
                  <a:cubicBezTo>
                    <a:pt x="1460764" y="2399226"/>
                    <a:pt x="1188503" y="2327422"/>
                    <a:pt x="901182" y="2250990"/>
                  </a:cubicBezTo>
                  <a:cubicBezTo>
                    <a:pt x="688772" y="2195087"/>
                    <a:pt x="470535" y="2136649"/>
                    <a:pt x="312715" y="1986276"/>
                  </a:cubicBezTo>
                  <a:cubicBezTo>
                    <a:pt x="265858" y="1939946"/>
                    <a:pt x="221534" y="1891127"/>
                    <a:pt x="179961" y="1840022"/>
                  </a:cubicBezTo>
                  <a:cubicBezTo>
                    <a:pt x="152663" y="1805672"/>
                    <a:pt x="123740" y="1772671"/>
                    <a:pt x="93294" y="1741134"/>
                  </a:cubicBezTo>
                  <a:lnTo>
                    <a:pt x="0" y="1653391"/>
                  </a:lnTo>
                  <a:close/>
                  <a:moveTo>
                    <a:pt x="0" y="1482290"/>
                  </a:moveTo>
                  <a:lnTo>
                    <a:pt x="50072" y="1515368"/>
                  </a:lnTo>
                  <a:cubicBezTo>
                    <a:pt x="121980" y="1577336"/>
                    <a:pt x="187724" y="1646079"/>
                    <a:pt x="246433" y="1720620"/>
                  </a:cubicBezTo>
                  <a:cubicBezTo>
                    <a:pt x="289945" y="1774534"/>
                    <a:pt x="336306" y="1826088"/>
                    <a:pt x="385281" y="1875114"/>
                  </a:cubicBezTo>
                  <a:cubicBezTo>
                    <a:pt x="545749" y="2030193"/>
                    <a:pt x="774656" y="2090648"/>
                    <a:pt x="995845" y="2148509"/>
                  </a:cubicBezTo>
                  <a:cubicBezTo>
                    <a:pt x="1276778" y="2222728"/>
                    <a:pt x="1567141" y="2299337"/>
                    <a:pt x="1720193" y="2571600"/>
                  </a:cubicBezTo>
                  <a:cubicBezTo>
                    <a:pt x="1729697" y="2588463"/>
                    <a:pt x="1738944" y="2606210"/>
                    <a:pt x="1747389" y="2625184"/>
                  </a:cubicBezTo>
                  <a:cubicBezTo>
                    <a:pt x="1982881" y="3143768"/>
                    <a:pt x="1508673" y="3765118"/>
                    <a:pt x="1225412" y="4021759"/>
                  </a:cubicBezTo>
                  <a:cubicBezTo>
                    <a:pt x="1199091" y="4045284"/>
                    <a:pt x="1172904" y="4068424"/>
                    <a:pt x="1146429" y="4091692"/>
                  </a:cubicBezTo>
                  <a:cubicBezTo>
                    <a:pt x="1001180" y="4220411"/>
                    <a:pt x="852125" y="4352278"/>
                    <a:pt x="740090" y="4508189"/>
                  </a:cubicBezTo>
                  <a:lnTo>
                    <a:pt x="658457" y="4645126"/>
                  </a:lnTo>
                  <a:lnTo>
                    <a:pt x="617744" y="4645126"/>
                  </a:lnTo>
                  <a:lnTo>
                    <a:pt x="710909" y="4488486"/>
                  </a:lnTo>
                  <a:cubicBezTo>
                    <a:pt x="825181" y="4329003"/>
                    <a:pt x="976375" y="4195239"/>
                    <a:pt x="1123202" y="4065365"/>
                  </a:cubicBezTo>
                  <a:cubicBezTo>
                    <a:pt x="1149521" y="4041840"/>
                    <a:pt x="1175739" y="4018728"/>
                    <a:pt x="1201772" y="3995331"/>
                  </a:cubicBezTo>
                  <a:cubicBezTo>
                    <a:pt x="1479208" y="3745273"/>
                    <a:pt x="1943743" y="3139931"/>
                    <a:pt x="1715912" y="2639591"/>
                  </a:cubicBezTo>
                  <a:cubicBezTo>
                    <a:pt x="1578918" y="2337888"/>
                    <a:pt x="1291180" y="2262025"/>
                    <a:pt x="986672" y="2181745"/>
                  </a:cubicBezTo>
                  <a:cubicBezTo>
                    <a:pt x="761409" y="2122531"/>
                    <a:pt x="528333" y="2061131"/>
                    <a:pt x="361174" y="1899958"/>
                  </a:cubicBezTo>
                  <a:cubicBezTo>
                    <a:pt x="311240" y="1850045"/>
                    <a:pt x="264005" y="1797511"/>
                    <a:pt x="219590" y="1742646"/>
                  </a:cubicBezTo>
                  <a:cubicBezTo>
                    <a:pt x="162615" y="1669714"/>
                    <a:pt x="98585" y="1602561"/>
                    <a:pt x="28444" y="1542119"/>
                  </a:cubicBezTo>
                  <a:lnTo>
                    <a:pt x="0" y="1523181"/>
                  </a:lnTo>
                  <a:close/>
                  <a:moveTo>
                    <a:pt x="0" y="1349191"/>
                  </a:moveTo>
                  <a:lnTo>
                    <a:pt x="81236" y="1403051"/>
                  </a:lnTo>
                  <a:cubicBezTo>
                    <a:pt x="156576" y="1468879"/>
                    <a:pt x="225481" y="1541677"/>
                    <a:pt x="287008" y="1620518"/>
                  </a:cubicBezTo>
                  <a:cubicBezTo>
                    <a:pt x="333073" y="1678267"/>
                    <a:pt x="382231" y="1733482"/>
                    <a:pt x="434248" y="1785947"/>
                  </a:cubicBezTo>
                  <a:cubicBezTo>
                    <a:pt x="604923" y="1952070"/>
                    <a:pt x="848101" y="2015804"/>
                    <a:pt x="1083325" y="2077113"/>
                  </a:cubicBezTo>
                  <a:cubicBezTo>
                    <a:pt x="1380403" y="2154608"/>
                    <a:pt x="1686912" y="2234491"/>
                    <a:pt x="1848376" y="2521700"/>
                  </a:cubicBezTo>
                  <a:cubicBezTo>
                    <a:pt x="1859103" y="2540821"/>
                    <a:pt x="1866879" y="2559793"/>
                    <a:pt x="1877293" y="2578342"/>
                  </a:cubicBezTo>
                  <a:cubicBezTo>
                    <a:pt x="2127954" y="3127818"/>
                    <a:pt x="1624201" y="3783993"/>
                    <a:pt x="1322750" y="4054483"/>
                  </a:cubicBezTo>
                  <a:cubicBezTo>
                    <a:pt x="1295188" y="4079105"/>
                    <a:pt x="1267625" y="4103727"/>
                    <a:pt x="1239621" y="4128221"/>
                  </a:cubicBezTo>
                  <a:cubicBezTo>
                    <a:pt x="1085413" y="4264414"/>
                    <a:pt x="926890" y="4403249"/>
                    <a:pt x="807912" y="4568794"/>
                  </a:cubicBezTo>
                  <a:lnTo>
                    <a:pt x="762563" y="4645126"/>
                  </a:lnTo>
                  <a:lnTo>
                    <a:pt x="723647" y="4645126"/>
                  </a:lnTo>
                  <a:lnTo>
                    <a:pt x="778900" y="4552183"/>
                  </a:lnTo>
                  <a:cubicBezTo>
                    <a:pt x="899915" y="4383358"/>
                    <a:pt x="1060172" y="4241973"/>
                    <a:pt x="1216245" y="4104177"/>
                  </a:cubicBezTo>
                  <a:cubicBezTo>
                    <a:pt x="1244222" y="4079713"/>
                    <a:pt x="1271939" y="4055348"/>
                    <a:pt x="1299502" y="4030726"/>
                  </a:cubicBezTo>
                  <a:cubicBezTo>
                    <a:pt x="1594090" y="3765574"/>
                    <a:pt x="2087642" y="3124581"/>
                    <a:pt x="1845300" y="2593792"/>
                  </a:cubicBezTo>
                  <a:cubicBezTo>
                    <a:pt x="1700697" y="2275970"/>
                    <a:pt x="1396213" y="2196390"/>
                    <a:pt x="1074415" y="2112737"/>
                  </a:cubicBezTo>
                  <a:cubicBezTo>
                    <a:pt x="835785" y="2048606"/>
                    <a:pt x="587482" y="1985573"/>
                    <a:pt x="410690" y="1813779"/>
                  </a:cubicBezTo>
                  <a:cubicBezTo>
                    <a:pt x="357878" y="1760406"/>
                    <a:pt x="307892" y="1704311"/>
                    <a:pt x="260907" y="1645764"/>
                  </a:cubicBezTo>
                  <a:cubicBezTo>
                    <a:pt x="200988" y="1568472"/>
                    <a:pt x="133694" y="1497168"/>
                    <a:pt x="59916" y="1432902"/>
                  </a:cubicBezTo>
                  <a:lnTo>
                    <a:pt x="0" y="1392450"/>
                  </a:lnTo>
                  <a:close/>
                  <a:moveTo>
                    <a:pt x="0" y="1226580"/>
                  </a:moveTo>
                  <a:lnTo>
                    <a:pt x="26885" y="1238537"/>
                  </a:lnTo>
                  <a:cubicBezTo>
                    <a:pt x="57095" y="1255378"/>
                    <a:pt x="86078" y="1275128"/>
                    <a:pt x="113517" y="1297792"/>
                  </a:cubicBezTo>
                  <a:cubicBezTo>
                    <a:pt x="192494" y="1367556"/>
                    <a:pt x="264634" y="1444650"/>
                    <a:pt x="329027" y="1528002"/>
                  </a:cubicBezTo>
                  <a:cubicBezTo>
                    <a:pt x="377684" y="1589449"/>
                    <a:pt x="429673" y="1648190"/>
                    <a:pt x="484768" y="1703963"/>
                  </a:cubicBezTo>
                  <a:cubicBezTo>
                    <a:pt x="663608" y="1880076"/>
                    <a:pt x="921221" y="1946623"/>
                    <a:pt x="1170303" y="2011051"/>
                  </a:cubicBezTo>
                  <a:cubicBezTo>
                    <a:pt x="1483245" y="2092064"/>
                    <a:pt x="1806471" y="2175636"/>
                    <a:pt x="1976190" y="2477535"/>
                  </a:cubicBezTo>
                  <a:cubicBezTo>
                    <a:pt x="1986573" y="2496000"/>
                    <a:pt x="1996127" y="2514932"/>
                    <a:pt x="2004851" y="2534333"/>
                  </a:cubicBezTo>
                  <a:cubicBezTo>
                    <a:pt x="2270280" y="3113373"/>
                    <a:pt x="1737568" y="3805927"/>
                    <a:pt x="1418783" y="4091284"/>
                  </a:cubicBezTo>
                  <a:cubicBezTo>
                    <a:pt x="1389975" y="4116946"/>
                    <a:pt x="1360654" y="4142919"/>
                    <a:pt x="1331119" y="4168638"/>
                  </a:cubicBezTo>
                  <a:cubicBezTo>
                    <a:pt x="1167934" y="4312328"/>
                    <a:pt x="1000405" y="4459711"/>
                    <a:pt x="874608" y="4634392"/>
                  </a:cubicBezTo>
                  <a:lnTo>
                    <a:pt x="868202" y="4645126"/>
                  </a:lnTo>
                  <a:lnTo>
                    <a:pt x="828725" y="4645126"/>
                  </a:lnTo>
                  <a:lnTo>
                    <a:pt x="846392" y="4615482"/>
                  </a:lnTo>
                  <a:cubicBezTo>
                    <a:pt x="974243" y="4437482"/>
                    <a:pt x="1143474" y="4288375"/>
                    <a:pt x="1308932" y="4142826"/>
                  </a:cubicBezTo>
                  <a:cubicBezTo>
                    <a:pt x="1338439" y="4117139"/>
                    <a:pt x="1367532" y="4091291"/>
                    <a:pt x="1396309" y="4065601"/>
                  </a:cubicBezTo>
                  <a:cubicBezTo>
                    <a:pt x="2110504" y="3426705"/>
                    <a:pt x="2086618" y="2793814"/>
                    <a:pt x="1974203" y="2548272"/>
                  </a:cubicBezTo>
                  <a:cubicBezTo>
                    <a:pt x="1820590" y="2214389"/>
                    <a:pt x="1500946" y="2131324"/>
                    <a:pt x="1161802" y="2043507"/>
                  </a:cubicBezTo>
                  <a:cubicBezTo>
                    <a:pt x="908105" y="1978062"/>
                    <a:pt x="646184" y="1910276"/>
                    <a:pt x="460000" y="1727743"/>
                  </a:cubicBezTo>
                  <a:cubicBezTo>
                    <a:pt x="404018" y="1671151"/>
                    <a:pt x="351198" y="1611527"/>
                    <a:pt x="301743" y="1549172"/>
                  </a:cubicBezTo>
                  <a:cubicBezTo>
                    <a:pt x="238779" y="1467648"/>
                    <a:pt x="168292" y="1392200"/>
                    <a:pt x="91182" y="1323831"/>
                  </a:cubicBezTo>
                  <a:cubicBezTo>
                    <a:pt x="65195" y="1302542"/>
                    <a:pt x="37767" y="1283992"/>
                    <a:pt x="9193" y="1268184"/>
                  </a:cubicBezTo>
                  <a:lnTo>
                    <a:pt x="0" y="1264129"/>
                  </a:lnTo>
                  <a:close/>
                  <a:moveTo>
                    <a:pt x="0" y="1101374"/>
                  </a:moveTo>
                  <a:lnTo>
                    <a:pt x="53982" y="1125734"/>
                  </a:lnTo>
                  <a:cubicBezTo>
                    <a:pt x="85605" y="1143583"/>
                    <a:pt x="115939" y="1164481"/>
                    <a:pt x="144651" y="1188433"/>
                  </a:cubicBezTo>
                  <a:cubicBezTo>
                    <a:pt x="227243" y="1261887"/>
                    <a:pt x="302634" y="1343008"/>
                    <a:pt x="369866" y="1430683"/>
                  </a:cubicBezTo>
                  <a:cubicBezTo>
                    <a:pt x="421097" y="1495809"/>
                    <a:pt x="475832" y="1558113"/>
                    <a:pt x="533806" y="1617340"/>
                  </a:cubicBezTo>
                  <a:cubicBezTo>
                    <a:pt x="723608" y="1804411"/>
                    <a:pt x="995165" y="1873705"/>
                    <a:pt x="1258105" y="1941254"/>
                  </a:cubicBezTo>
                  <a:cubicBezTo>
                    <a:pt x="1587224" y="2025567"/>
                    <a:pt x="1926754" y="2112785"/>
                    <a:pt x="2104857" y="2429605"/>
                  </a:cubicBezTo>
                  <a:cubicBezTo>
                    <a:pt x="2115990" y="2449381"/>
                    <a:pt x="2125916" y="2468941"/>
                    <a:pt x="2134584" y="2488346"/>
                  </a:cubicBezTo>
                  <a:cubicBezTo>
                    <a:pt x="2251557" y="2742618"/>
                    <a:pt x="2230664" y="3054742"/>
                    <a:pt x="2073444" y="3389577"/>
                  </a:cubicBezTo>
                  <a:cubicBezTo>
                    <a:pt x="1937626" y="3668589"/>
                    <a:pt x="1748539" y="3918672"/>
                    <a:pt x="1516890" y="4125791"/>
                  </a:cubicBezTo>
                  <a:cubicBezTo>
                    <a:pt x="1486450" y="4153090"/>
                    <a:pt x="1455699" y="4179877"/>
                    <a:pt x="1424848" y="4207075"/>
                  </a:cubicBezTo>
                  <a:cubicBezTo>
                    <a:pt x="1310059" y="4307881"/>
                    <a:pt x="1193217" y="4410399"/>
                    <a:pt x="1088747" y="4522049"/>
                  </a:cubicBezTo>
                  <a:lnTo>
                    <a:pt x="986478" y="4645126"/>
                  </a:lnTo>
                  <a:lnTo>
                    <a:pt x="942757" y="4645126"/>
                  </a:lnTo>
                  <a:lnTo>
                    <a:pt x="1061888" y="4501238"/>
                  </a:lnTo>
                  <a:cubicBezTo>
                    <a:pt x="1167701" y="4387829"/>
                    <a:pt x="1285876" y="4284100"/>
                    <a:pt x="1402116" y="4182276"/>
                  </a:cubicBezTo>
                  <a:cubicBezTo>
                    <a:pt x="1432868" y="4155549"/>
                    <a:pt x="1463432" y="4128478"/>
                    <a:pt x="1494027" y="4101435"/>
                  </a:cubicBezTo>
                  <a:cubicBezTo>
                    <a:pt x="1722047" y="3897139"/>
                    <a:pt x="1908116" y="3650614"/>
                    <a:pt x="2041809" y="3375652"/>
                  </a:cubicBezTo>
                  <a:cubicBezTo>
                    <a:pt x="2148453" y="3148352"/>
                    <a:pt x="2245675" y="2813005"/>
                    <a:pt x="2102850" y="2502910"/>
                  </a:cubicBezTo>
                  <a:cubicBezTo>
                    <a:pt x="1941470" y="2152598"/>
                    <a:pt x="1605078" y="2065814"/>
                    <a:pt x="1248932" y="1974494"/>
                  </a:cubicBezTo>
                  <a:cubicBezTo>
                    <a:pt x="981382" y="1905875"/>
                    <a:pt x="705159" y="1834840"/>
                    <a:pt x="509241" y="1642098"/>
                  </a:cubicBezTo>
                  <a:cubicBezTo>
                    <a:pt x="450212" y="1582059"/>
                    <a:pt x="394596" y="1518772"/>
                    <a:pt x="342617" y="1452557"/>
                  </a:cubicBezTo>
                  <a:cubicBezTo>
                    <a:pt x="276698" y="1366550"/>
                    <a:pt x="202840" y="1286906"/>
                    <a:pt x="122020" y="1214646"/>
                  </a:cubicBezTo>
                  <a:cubicBezTo>
                    <a:pt x="94936" y="1191967"/>
                    <a:pt x="66290" y="1172188"/>
                    <a:pt x="36399" y="1155304"/>
                  </a:cubicBezTo>
                  <a:lnTo>
                    <a:pt x="0" y="1138892"/>
                  </a:lnTo>
                  <a:close/>
                  <a:moveTo>
                    <a:pt x="0" y="976072"/>
                  </a:moveTo>
                  <a:lnTo>
                    <a:pt x="81038" y="1013273"/>
                  </a:lnTo>
                  <a:cubicBezTo>
                    <a:pt x="114027" y="1032177"/>
                    <a:pt x="145654" y="1054267"/>
                    <a:pt x="175571" y="1079546"/>
                  </a:cubicBezTo>
                  <a:cubicBezTo>
                    <a:pt x="261723" y="1156865"/>
                    <a:pt x="340332" y="1242153"/>
                    <a:pt x="410384" y="1334245"/>
                  </a:cubicBezTo>
                  <a:cubicBezTo>
                    <a:pt x="464142" y="1403234"/>
                    <a:pt x="521674" y="1469198"/>
                    <a:pt x="582668" y="1531903"/>
                  </a:cubicBezTo>
                  <a:cubicBezTo>
                    <a:pt x="781634" y="1728765"/>
                    <a:pt x="1068091" y="1801696"/>
                    <a:pt x="1344893" y="1872426"/>
                  </a:cubicBezTo>
                  <a:cubicBezTo>
                    <a:pt x="1689405" y="1959369"/>
                    <a:pt x="2045551" y="2050691"/>
                    <a:pt x="2232408" y="2383056"/>
                  </a:cubicBezTo>
                  <a:cubicBezTo>
                    <a:pt x="2243164" y="2402148"/>
                    <a:pt x="2253662" y="2422124"/>
                    <a:pt x="2263201" y="2443012"/>
                  </a:cubicBezTo>
                  <a:cubicBezTo>
                    <a:pt x="2386294" y="2710217"/>
                    <a:pt x="2364265" y="3037212"/>
                    <a:pt x="2198798" y="3388703"/>
                  </a:cubicBezTo>
                  <a:cubicBezTo>
                    <a:pt x="2056305" y="3681945"/>
                    <a:pt x="1857652" y="3944706"/>
                    <a:pt x="1614133" y="4162196"/>
                  </a:cubicBezTo>
                  <a:cubicBezTo>
                    <a:pt x="1582451" y="4190594"/>
                    <a:pt x="1550199" y="4218574"/>
                    <a:pt x="1517818" y="4246998"/>
                  </a:cubicBezTo>
                  <a:cubicBezTo>
                    <a:pt x="1396304" y="4351779"/>
                    <a:pt x="1273231" y="4459165"/>
                    <a:pt x="1163387" y="4576480"/>
                  </a:cubicBezTo>
                  <a:lnTo>
                    <a:pt x="1106412" y="4645126"/>
                  </a:lnTo>
                  <a:lnTo>
                    <a:pt x="1064486" y="4645126"/>
                  </a:lnTo>
                  <a:lnTo>
                    <a:pt x="1138357" y="4556084"/>
                  </a:lnTo>
                  <a:cubicBezTo>
                    <a:pt x="1249644" y="4437092"/>
                    <a:pt x="1373940" y="4328280"/>
                    <a:pt x="1496072" y="4221316"/>
                  </a:cubicBezTo>
                  <a:cubicBezTo>
                    <a:pt x="1528170" y="4193078"/>
                    <a:pt x="1560422" y="4165098"/>
                    <a:pt x="1592103" y="4136702"/>
                  </a:cubicBezTo>
                  <a:cubicBezTo>
                    <a:pt x="1832393" y="3922631"/>
                    <a:pt x="2028391" y="3663765"/>
                    <a:pt x="2169032" y="3374822"/>
                  </a:cubicBezTo>
                  <a:cubicBezTo>
                    <a:pt x="2281186" y="3136429"/>
                    <a:pt x="2383301" y="2783736"/>
                    <a:pt x="2233177" y="2458038"/>
                  </a:cubicBezTo>
                  <a:cubicBezTo>
                    <a:pt x="2063121" y="2090393"/>
                    <a:pt x="1710040" y="2000620"/>
                    <a:pt x="1336262" y="1905324"/>
                  </a:cubicBezTo>
                  <a:cubicBezTo>
                    <a:pt x="1055011" y="1833848"/>
                    <a:pt x="764080" y="1759408"/>
                    <a:pt x="558528" y="1556042"/>
                  </a:cubicBezTo>
                  <a:cubicBezTo>
                    <a:pt x="496590" y="1492573"/>
                    <a:pt x="438228" y="1425728"/>
                    <a:pt x="383674" y="1355831"/>
                  </a:cubicBezTo>
                  <a:cubicBezTo>
                    <a:pt x="314959" y="1265373"/>
                    <a:pt x="237885" y="1181566"/>
                    <a:pt x="153505" y="1105441"/>
                  </a:cubicBezTo>
                  <a:cubicBezTo>
                    <a:pt x="125113" y="1081492"/>
                    <a:pt x="95088" y="1060573"/>
                    <a:pt x="63759" y="1042681"/>
                  </a:cubicBezTo>
                  <a:lnTo>
                    <a:pt x="0" y="1013533"/>
                  </a:lnTo>
                  <a:close/>
                  <a:moveTo>
                    <a:pt x="0" y="851108"/>
                  </a:moveTo>
                  <a:lnTo>
                    <a:pt x="450" y="851226"/>
                  </a:lnTo>
                  <a:cubicBezTo>
                    <a:pt x="73915" y="877731"/>
                    <a:pt x="143046" y="917569"/>
                    <a:pt x="204937" y="970796"/>
                  </a:cubicBezTo>
                  <a:cubicBezTo>
                    <a:pt x="294415" y="1052210"/>
                    <a:pt x="376221" y="1141646"/>
                    <a:pt x="449296" y="1238005"/>
                  </a:cubicBezTo>
                  <a:cubicBezTo>
                    <a:pt x="505734" y="1310717"/>
                    <a:pt x="566055" y="1380338"/>
                    <a:pt x="629974" y="1446599"/>
                  </a:cubicBezTo>
                  <a:cubicBezTo>
                    <a:pt x="838407" y="1653818"/>
                    <a:pt x="1139433" y="1729854"/>
                    <a:pt x="1430366" y="1803563"/>
                  </a:cubicBezTo>
                  <a:cubicBezTo>
                    <a:pt x="1791053" y="1894537"/>
                    <a:pt x="2163349" y="1988457"/>
                    <a:pt x="2357964" y="2334658"/>
                  </a:cubicBezTo>
                  <a:cubicBezTo>
                    <a:pt x="2369317" y="2354865"/>
                    <a:pt x="2380026" y="2375827"/>
                    <a:pt x="2389905" y="2397984"/>
                  </a:cubicBezTo>
                  <a:cubicBezTo>
                    <a:pt x="2520162" y="2677237"/>
                    <a:pt x="2497095" y="3019360"/>
                    <a:pt x="2323566" y="3387791"/>
                  </a:cubicBezTo>
                  <a:cubicBezTo>
                    <a:pt x="2173471" y="3694690"/>
                    <a:pt x="1964737" y="3969593"/>
                    <a:pt x="1709158" y="4196994"/>
                  </a:cubicBezTo>
                  <a:lnTo>
                    <a:pt x="1608564" y="4285255"/>
                  </a:lnTo>
                  <a:cubicBezTo>
                    <a:pt x="1481690" y="4396148"/>
                    <a:pt x="1352653" y="4508904"/>
                    <a:pt x="1237339" y="4631806"/>
                  </a:cubicBezTo>
                  <a:lnTo>
                    <a:pt x="1226248" y="4645126"/>
                  </a:lnTo>
                  <a:lnTo>
                    <a:pt x="1183909" y="4645126"/>
                  </a:lnTo>
                  <a:lnTo>
                    <a:pt x="1213576" y="4609408"/>
                  </a:lnTo>
                  <a:cubicBezTo>
                    <a:pt x="1330295" y="4484763"/>
                    <a:pt x="1460674" y="4370804"/>
                    <a:pt x="1588920" y="4258764"/>
                  </a:cubicBezTo>
                  <a:lnTo>
                    <a:pt x="1689483" y="4170475"/>
                  </a:lnTo>
                  <a:cubicBezTo>
                    <a:pt x="1941188" y="3946343"/>
                    <a:pt x="2146683" y="3675356"/>
                    <a:pt x="2294316" y="3372870"/>
                  </a:cubicBezTo>
                  <a:cubicBezTo>
                    <a:pt x="2412364" y="3122784"/>
                    <a:pt x="2519533" y="2753058"/>
                    <a:pt x="2361126" y="2411971"/>
                  </a:cubicBezTo>
                  <a:cubicBezTo>
                    <a:pt x="2184446" y="2027999"/>
                    <a:pt x="1814929" y="1935024"/>
                    <a:pt x="1423735" y="1836065"/>
                  </a:cubicBezTo>
                  <a:cubicBezTo>
                    <a:pt x="1128316" y="1760898"/>
                    <a:pt x="822819" y="1684089"/>
                    <a:pt x="607802" y="1470369"/>
                  </a:cubicBezTo>
                  <a:cubicBezTo>
                    <a:pt x="542874" y="1403397"/>
                    <a:pt x="481687" y="1332918"/>
                    <a:pt x="424581" y="1259191"/>
                  </a:cubicBezTo>
                  <a:cubicBezTo>
                    <a:pt x="352856" y="1164423"/>
                    <a:pt x="272494" y="1076496"/>
                    <a:pt x="184567" y="996463"/>
                  </a:cubicBezTo>
                  <a:cubicBezTo>
                    <a:pt x="154913" y="971174"/>
                    <a:pt x="123542" y="949061"/>
                    <a:pt x="90794" y="930123"/>
                  </a:cubicBezTo>
                  <a:lnTo>
                    <a:pt x="0" y="888039"/>
                  </a:lnTo>
                  <a:close/>
                  <a:moveTo>
                    <a:pt x="0" y="728886"/>
                  </a:moveTo>
                  <a:lnTo>
                    <a:pt x="24120" y="735306"/>
                  </a:lnTo>
                  <a:cubicBezTo>
                    <a:pt x="101040" y="763212"/>
                    <a:pt x="173513" y="804930"/>
                    <a:pt x="238503" y="860426"/>
                  </a:cubicBezTo>
                  <a:cubicBezTo>
                    <a:pt x="331381" y="945727"/>
                    <a:pt x="416341" y="1039213"/>
                    <a:pt x="492300" y="1139822"/>
                  </a:cubicBezTo>
                  <a:cubicBezTo>
                    <a:pt x="551139" y="1216393"/>
                    <a:pt x="614299" y="1289546"/>
                    <a:pt x="681445" y="1358970"/>
                  </a:cubicBezTo>
                  <a:cubicBezTo>
                    <a:pt x="899541" y="1576783"/>
                    <a:pt x="1214843" y="1656101"/>
                    <a:pt x="1519913" y="1732793"/>
                  </a:cubicBezTo>
                  <a:cubicBezTo>
                    <a:pt x="1896203" y="1827382"/>
                    <a:pt x="2285556" y="1926263"/>
                    <a:pt x="2487957" y="2286324"/>
                  </a:cubicBezTo>
                  <a:cubicBezTo>
                    <a:pt x="2499590" y="2307019"/>
                    <a:pt x="2510584" y="2328522"/>
                    <a:pt x="2520966" y="2350867"/>
                  </a:cubicBezTo>
                  <a:cubicBezTo>
                    <a:pt x="2656543" y="2642819"/>
                    <a:pt x="2632598" y="3000386"/>
                    <a:pt x="2451164" y="3385285"/>
                  </a:cubicBezTo>
                  <a:cubicBezTo>
                    <a:pt x="2294026" y="3705963"/>
                    <a:pt x="2075624" y="3993109"/>
                    <a:pt x="1808249" y="4230558"/>
                  </a:cubicBezTo>
                  <a:cubicBezTo>
                    <a:pt x="1773564" y="4261345"/>
                    <a:pt x="1738436" y="4292061"/>
                    <a:pt x="1703280" y="4322748"/>
                  </a:cubicBezTo>
                  <a:cubicBezTo>
                    <a:pt x="1636768" y="4381026"/>
                    <a:pt x="1569735" y="4439685"/>
                    <a:pt x="1504238" y="4499856"/>
                  </a:cubicBezTo>
                  <a:lnTo>
                    <a:pt x="1356115" y="4645126"/>
                  </a:lnTo>
                  <a:lnTo>
                    <a:pt x="1306370" y="4645126"/>
                  </a:lnTo>
                  <a:lnTo>
                    <a:pt x="1479309" y="4475628"/>
                  </a:lnTo>
                  <a:cubicBezTo>
                    <a:pt x="1545478" y="4414958"/>
                    <a:pt x="1613155" y="4355933"/>
                    <a:pt x="1680263" y="4297407"/>
                  </a:cubicBezTo>
                  <a:lnTo>
                    <a:pt x="1785105" y="4205659"/>
                  </a:lnTo>
                  <a:cubicBezTo>
                    <a:pt x="2049123" y="3971342"/>
                    <a:pt x="2264773" y="3687831"/>
                    <a:pt x="2419785" y="3371203"/>
                  </a:cubicBezTo>
                  <a:cubicBezTo>
                    <a:pt x="2543285" y="3109294"/>
                    <a:pt x="2655504" y="2722481"/>
                    <a:pt x="2489389" y="2365746"/>
                  </a:cubicBezTo>
                  <a:cubicBezTo>
                    <a:pt x="2304841" y="1965755"/>
                    <a:pt x="1919121" y="1868778"/>
                    <a:pt x="1510740" y="1766034"/>
                  </a:cubicBezTo>
                  <a:cubicBezTo>
                    <a:pt x="1201227" y="1688539"/>
                    <a:pt x="881293" y="1608188"/>
                    <a:pt x="656744" y="1383433"/>
                  </a:cubicBezTo>
                  <a:cubicBezTo>
                    <a:pt x="588634" y="1313115"/>
                    <a:pt x="524597" y="1238979"/>
                    <a:pt x="464888" y="1161432"/>
                  </a:cubicBezTo>
                  <a:cubicBezTo>
                    <a:pt x="390251" y="1062443"/>
                    <a:pt x="306761" y="970435"/>
                    <a:pt x="215440" y="886521"/>
                  </a:cubicBezTo>
                  <a:lnTo>
                    <a:pt x="215910" y="887351"/>
                  </a:lnTo>
                  <a:cubicBezTo>
                    <a:pt x="154059" y="834191"/>
                    <a:pt x="84997" y="794268"/>
                    <a:pt x="11601" y="767593"/>
                  </a:cubicBezTo>
                  <a:lnTo>
                    <a:pt x="0" y="764504"/>
                  </a:lnTo>
                  <a:close/>
                  <a:moveTo>
                    <a:pt x="0" y="607855"/>
                  </a:moveTo>
                  <a:lnTo>
                    <a:pt x="46597" y="620576"/>
                  </a:lnTo>
                  <a:cubicBezTo>
                    <a:pt x="126543" y="650185"/>
                    <a:pt x="201842" y="694231"/>
                    <a:pt x="269332" y="752693"/>
                  </a:cubicBezTo>
                  <a:cubicBezTo>
                    <a:pt x="365959" y="841697"/>
                    <a:pt x="454227" y="939319"/>
                    <a:pt x="532969" y="1044424"/>
                  </a:cubicBezTo>
                  <a:cubicBezTo>
                    <a:pt x="594492" y="1124722"/>
                    <a:pt x="660442" y="1201533"/>
                    <a:pt x="730485" y="1274544"/>
                  </a:cubicBezTo>
                  <a:cubicBezTo>
                    <a:pt x="958211" y="1502976"/>
                    <a:pt x="1287949" y="1585104"/>
                    <a:pt x="1606854" y="1664953"/>
                  </a:cubicBezTo>
                  <a:cubicBezTo>
                    <a:pt x="1999006" y="1763000"/>
                    <a:pt x="2404481" y="1864513"/>
                    <a:pt x="2615949" y="2240637"/>
                  </a:cubicBezTo>
                  <a:cubicBezTo>
                    <a:pt x="2627770" y="2261674"/>
                    <a:pt x="2639077" y="2283750"/>
                    <a:pt x="2649709" y="2306551"/>
                  </a:cubicBezTo>
                  <a:cubicBezTo>
                    <a:pt x="2790994" y="2611335"/>
                    <a:pt x="2766823" y="2984730"/>
                    <a:pt x="2578616" y="3384330"/>
                  </a:cubicBezTo>
                  <a:cubicBezTo>
                    <a:pt x="2414737" y="3719068"/>
                    <a:pt x="2186587" y="4018666"/>
                    <a:pt x="1907154" y="4266084"/>
                  </a:cubicBezTo>
                  <a:cubicBezTo>
                    <a:pt x="1871796" y="4297656"/>
                    <a:pt x="1834564" y="4329852"/>
                    <a:pt x="1797935" y="4361763"/>
                  </a:cubicBezTo>
                  <a:cubicBezTo>
                    <a:pt x="1728067" y="4422385"/>
                    <a:pt x="1657798" y="4483436"/>
                    <a:pt x="1589239" y="4546086"/>
                  </a:cubicBezTo>
                  <a:lnTo>
                    <a:pt x="1487894" y="4645126"/>
                  </a:lnTo>
                  <a:lnTo>
                    <a:pt x="1438752" y="4645126"/>
                  </a:lnTo>
                  <a:lnTo>
                    <a:pt x="1563417" y="4523155"/>
                  </a:lnTo>
                  <a:cubicBezTo>
                    <a:pt x="1632576" y="4459870"/>
                    <a:pt x="1703326" y="4398298"/>
                    <a:pt x="1773492" y="4337234"/>
                  </a:cubicBezTo>
                  <a:cubicBezTo>
                    <a:pt x="1809034" y="4305947"/>
                    <a:pt x="1846523" y="4273595"/>
                    <a:pt x="1882737" y="4241525"/>
                  </a:cubicBezTo>
                  <a:cubicBezTo>
                    <a:pt x="2158491" y="3997163"/>
                    <a:pt x="2383780" y="3701381"/>
                    <a:pt x="2545866" y="3371060"/>
                  </a:cubicBezTo>
                  <a:cubicBezTo>
                    <a:pt x="2674945" y="3097617"/>
                    <a:pt x="2791702" y="2694024"/>
                    <a:pt x="2618675" y="2321090"/>
                  </a:cubicBezTo>
                  <a:cubicBezTo>
                    <a:pt x="2426073" y="1904852"/>
                    <a:pt x="2024337" y="1804162"/>
                    <a:pt x="1598222" y="1697851"/>
                  </a:cubicBezTo>
                  <a:cubicBezTo>
                    <a:pt x="1274868" y="1617251"/>
                    <a:pt x="939493" y="1533551"/>
                    <a:pt x="706881" y="1298390"/>
                  </a:cubicBezTo>
                  <a:cubicBezTo>
                    <a:pt x="635783" y="1224573"/>
                    <a:pt x="568949" y="1146774"/>
                    <a:pt x="506684" y="1065393"/>
                  </a:cubicBezTo>
                  <a:cubicBezTo>
                    <a:pt x="429234" y="961937"/>
                    <a:pt x="342438" y="865794"/>
                    <a:pt x="247367" y="778175"/>
                  </a:cubicBezTo>
                  <a:lnTo>
                    <a:pt x="246832" y="778467"/>
                  </a:lnTo>
                  <a:cubicBezTo>
                    <a:pt x="182458" y="722629"/>
                    <a:pt x="110544" y="680622"/>
                    <a:pt x="34136" y="652516"/>
                  </a:cubicBezTo>
                  <a:lnTo>
                    <a:pt x="0" y="643308"/>
                  </a:lnTo>
                  <a:close/>
                  <a:moveTo>
                    <a:pt x="0" y="486528"/>
                  </a:moveTo>
                  <a:lnTo>
                    <a:pt x="69514" y="505810"/>
                  </a:lnTo>
                  <a:cubicBezTo>
                    <a:pt x="152661" y="536976"/>
                    <a:pt x="231010" y="583159"/>
                    <a:pt x="301301" y="644331"/>
                  </a:cubicBezTo>
                  <a:cubicBezTo>
                    <a:pt x="401173" y="737188"/>
                    <a:pt x="492445" y="838835"/>
                    <a:pt x="573939" y="948123"/>
                  </a:cubicBezTo>
                  <a:cubicBezTo>
                    <a:pt x="638345" y="1032276"/>
                    <a:pt x="707258" y="1112903"/>
                    <a:pt x="780422" y="1189597"/>
                  </a:cubicBezTo>
                  <a:cubicBezTo>
                    <a:pt x="1017618" y="1428389"/>
                    <a:pt x="1361628" y="1513796"/>
                    <a:pt x="1694680" y="1596582"/>
                  </a:cubicBezTo>
                  <a:cubicBezTo>
                    <a:pt x="2103167" y="1698245"/>
                    <a:pt x="2524789" y="1803091"/>
                    <a:pt x="2744768" y="2194421"/>
                  </a:cubicBezTo>
                  <a:cubicBezTo>
                    <a:pt x="2756960" y="2216027"/>
                    <a:pt x="2768394" y="2238390"/>
                    <a:pt x="2779340" y="2261765"/>
                  </a:cubicBezTo>
                  <a:cubicBezTo>
                    <a:pt x="2927215" y="2578849"/>
                    <a:pt x="2901152" y="2967143"/>
                    <a:pt x="2703095" y="3385065"/>
                  </a:cubicBezTo>
                  <a:cubicBezTo>
                    <a:pt x="2531484" y="3731534"/>
                    <a:pt x="2293829" y="4041501"/>
                    <a:pt x="2003483" y="4297591"/>
                  </a:cubicBezTo>
                  <a:cubicBezTo>
                    <a:pt x="1966078" y="4331371"/>
                    <a:pt x="1927919" y="4364507"/>
                    <a:pt x="1889916" y="4397899"/>
                  </a:cubicBezTo>
                  <a:cubicBezTo>
                    <a:pt x="1817820" y="4460590"/>
                    <a:pt x="1744933" y="4523951"/>
                    <a:pt x="1673597" y="4589122"/>
                  </a:cubicBezTo>
                  <a:lnTo>
                    <a:pt x="1616225" y="4645126"/>
                  </a:lnTo>
                  <a:lnTo>
                    <a:pt x="1571859" y="4645126"/>
                  </a:lnTo>
                  <a:lnTo>
                    <a:pt x="1648861" y="4569907"/>
                  </a:lnTo>
                  <a:cubicBezTo>
                    <a:pt x="1720982" y="4504026"/>
                    <a:pt x="1794761" y="4439935"/>
                    <a:pt x="1867919" y="4376373"/>
                  </a:cubicBezTo>
                  <a:cubicBezTo>
                    <a:pt x="1905324" y="4342593"/>
                    <a:pt x="1943483" y="4309457"/>
                    <a:pt x="1980943" y="4276347"/>
                  </a:cubicBezTo>
                  <a:cubicBezTo>
                    <a:pt x="2268726" y="4021988"/>
                    <a:pt x="2503793" y="3713782"/>
                    <a:pt x="2672648" y="3369372"/>
                  </a:cubicBezTo>
                  <a:cubicBezTo>
                    <a:pt x="2807338" y="3084421"/>
                    <a:pt x="2930445" y="2663427"/>
                    <a:pt x="2748693" y="2274974"/>
                  </a:cubicBezTo>
                  <a:cubicBezTo>
                    <a:pt x="2547468" y="1842805"/>
                    <a:pt x="2128941" y="1739536"/>
                    <a:pt x="1686883" y="1628339"/>
                  </a:cubicBezTo>
                  <a:cubicBezTo>
                    <a:pt x="1349474" y="1544327"/>
                    <a:pt x="1000695" y="1457588"/>
                    <a:pt x="756749" y="1212031"/>
                  </a:cubicBezTo>
                  <a:cubicBezTo>
                    <a:pt x="682216" y="1134857"/>
                    <a:pt x="612061" y="1053585"/>
                    <a:pt x="546624" y="968586"/>
                  </a:cubicBezTo>
                  <a:cubicBezTo>
                    <a:pt x="466355" y="860997"/>
                    <a:pt x="376590" y="760804"/>
                    <a:pt x="278332" y="669276"/>
                  </a:cubicBezTo>
                  <a:cubicBezTo>
                    <a:pt x="211208" y="610971"/>
                    <a:pt x="136289" y="566984"/>
                    <a:pt x="56696" y="537381"/>
                  </a:cubicBezTo>
                  <a:lnTo>
                    <a:pt x="0" y="521827"/>
                  </a:lnTo>
                  <a:close/>
                  <a:moveTo>
                    <a:pt x="0" y="364508"/>
                  </a:moveTo>
                  <a:lnTo>
                    <a:pt x="92315" y="390531"/>
                  </a:lnTo>
                  <a:cubicBezTo>
                    <a:pt x="178492" y="423250"/>
                    <a:pt x="259635" y="471554"/>
                    <a:pt x="332335" y="535382"/>
                  </a:cubicBezTo>
                  <a:cubicBezTo>
                    <a:pt x="435505" y="631917"/>
                    <a:pt x="529819" y="737455"/>
                    <a:pt x="614103" y="850793"/>
                  </a:cubicBezTo>
                  <a:cubicBezTo>
                    <a:pt x="680974" y="938754"/>
                    <a:pt x="752723" y="1022910"/>
                    <a:pt x="829059" y="1102827"/>
                  </a:cubicBezTo>
                  <a:cubicBezTo>
                    <a:pt x="1075720" y="1351972"/>
                    <a:pt x="1434199" y="1440898"/>
                    <a:pt x="1780928" y="1526577"/>
                  </a:cubicBezTo>
                  <a:cubicBezTo>
                    <a:pt x="2205276" y="1631700"/>
                    <a:pt x="2643616" y="1740235"/>
                    <a:pt x="2871908" y="2146255"/>
                  </a:cubicBezTo>
                  <a:cubicBezTo>
                    <a:pt x="2884355" y="2168433"/>
                    <a:pt x="2896285" y="2191595"/>
                    <a:pt x="2907104" y="2215412"/>
                  </a:cubicBezTo>
                  <a:cubicBezTo>
                    <a:pt x="3061284" y="2544985"/>
                    <a:pt x="3033928" y="2948621"/>
                    <a:pt x="2828093" y="3383298"/>
                  </a:cubicBezTo>
                  <a:cubicBezTo>
                    <a:pt x="2650133" y="3745652"/>
                    <a:pt x="2402533" y="4069857"/>
                    <a:pt x="2099450" y="4337315"/>
                  </a:cubicBezTo>
                  <a:cubicBezTo>
                    <a:pt x="2060489" y="4371619"/>
                    <a:pt x="2020770" y="4405953"/>
                    <a:pt x="1981108" y="4440283"/>
                  </a:cubicBezTo>
                  <a:cubicBezTo>
                    <a:pt x="1905644" y="4505786"/>
                    <a:pt x="1829538" y="4571853"/>
                    <a:pt x="1755166" y="4639723"/>
                  </a:cubicBezTo>
                  <a:lnTo>
                    <a:pt x="1749627" y="4645126"/>
                  </a:lnTo>
                  <a:lnTo>
                    <a:pt x="1700470" y="4645126"/>
                  </a:lnTo>
                  <a:lnTo>
                    <a:pt x="1730560" y="4615742"/>
                  </a:lnTo>
                  <a:cubicBezTo>
                    <a:pt x="1805605" y="4547205"/>
                    <a:pt x="1882370" y="4480528"/>
                    <a:pt x="1958482" y="4414402"/>
                  </a:cubicBezTo>
                  <a:cubicBezTo>
                    <a:pt x="1997885" y="4380226"/>
                    <a:pt x="2037259" y="4346023"/>
                    <a:pt x="2076537" y="4311561"/>
                  </a:cubicBezTo>
                  <a:cubicBezTo>
                    <a:pt x="2376114" y="4047154"/>
                    <a:pt x="2620790" y="3726707"/>
                    <a:pt x="2796689" y="3368518"/>
                  </a:cubicBezTo>
                  <a:cubicBezTo>
                    <a:pt x="2937455" y="3072831"/>
                    <a:pt x="3066131" y="2633763"/>
                    <a:pt x="2875967" y="2230363"/>
                  </a:cubicBezTo>
                  <a:cubicBezTo>
                    <a:pt x="2666433" y="1782104"/>
                    <a:pt x="2232373" y="1674051"/>
                    <a:pt x="1772353" y="1560204"/>
                  </a:cubicBezTo>
                  <a:cubicBezTo>
                    <a:pt x="1421118" y="1473045"/>
                    <a:pt x="1058035" y="1383053"/>
                    <a:pt x="804353" y="1127286"/>
                  </a:cubicBezTo>
                  <a:cubicBezTo>
                    <a:pt x="727406" y="1046240"/>
                    <a:pt x="655024" y="960989"/>
                    <a:pt x="587526" y="871940"/>
                  </a:cubicBezTo>
                  <a:cubicBezTo>
                    <a:pt x="504429" y="759929"/>
                    <a:pt x="411450" y="655574"/>
                    <a:pt x="309661" y="560150"/>
                  </a:cubicBezTo>
                  <a:cubicBezTo>
                    <a:pt x="240054" y="499233"/>
                    <a:pt x="162295" y="453176"/>
                    <a:pt x="79632" y="422053"/>
                  </a:cubicBezTo>
                  <a:lnTo>
                    <a:pt x="0" y="399858"/>
                  </a:lnTo>
                  <a:close/>
                  <a:moveTo>
                    <a:pt x="0" y="242049"/>
                  </a:moveTo>
                  <a:lnTo>
                    <a:pt x="115366" y="274653"/>
                  </a:lnTo>
                  <a:cubicBezTo>
                    <a:pt x="204665" y="308584"/>
                    <a:pt x="288754" y="358579"/>
                    <a:pt x="364126" y="424549"/>
                  </a:cubicBezTo>
                  <a:cubicBezTo>
                    <a:pt x="471280" y="525002"/>
                    <a:pt x="569013" y="635006"/>
                    <a:pt x="656208" y="753125"/>
                  </a:cubicBezTo>
                  <a:cubicBezTo>
                    <a:pt x="725652" y="844766"/>
                    <a:pt x="800144" y="932482"/>
                    <a:pt x="879363" y="1015857"/>
                  </a:cubicBezTo>
                  <a:cubicBezTo>
                    <a:pt x="1135686" y="1275597"/>
                    <a:pt x="1508707" y="1367656"/>
                    <a:pt x="1869332" y="1456494"/>
                  </a:cubicBezTo>
                  <a:cubicBezTo>
                    <a:pt x="2308426" y="1565670"/>
                    <a:pt x="2763099" y="1677823"/>
                    <a:pt x="2999931" y="2099076"/>
                  </a:cubicBezTo>
                  <a:cubicBezTo>
                    <a:pt x="3012691" y="2121770"/>
                    <a:pt x="3024778" y="2145246"/>
                    <a:pt x="3036349" y="2169706"/>
                  </a:cubicBezTo>
                  <a:cubicBezTo>
                    <a:pt x="3197351" y="2511513"/>
                    <a:pt x="3168312" y="2930974"/>
                    <a:pt x="2954260" y="3382333"/>
                  </a:cubicBezTo>
                  <a:cubicBezTo>
                    <a:pt x="2769121" y="3758735"/>
                    <a:pt x="2511565" y="4095311"/>
                    <a:pt x="2196313" y="4372859"/>
                  </a:cubicBezTo>
                  <a:cubicBezTo>
                    <a:pt x="2154990" y="4408012"/>
                    <a:pt x="2113788" y="4443335"/>
                    <a:pt x="2072713" y="4478827"/>
                  </a:cubicBezTo>
                  <a:lnTo>
                    <a:pt x="1884026" y="4645126"/>
                  </a:lnTo>
                  <a:lnTo>
                    <a:pt x="1833302" y="4645126"/>
                  </a:lnTo>
                  <a:lnTo>
                    <a:pt x="2050940" y="4453176"/>
                  </a:lnTo>
                  <a:cubicBezTo>
                    <a:pt x="2092900" y="4417885"/>
                    <a:pt x="2134100" y="4382561"/>
                    <a:pt x="2174541" y="4347209"/>
                  </a:cubicBezTo>
                  <a:cubicBezTo>
                    <a:pt x="2485148" y="4071878"/>
                    <a:pt x="2739465" y="3739217"/>
                    <a:pt x="2923298" y="3367682"/>
                  </a:cubicBezTo>
                  <a:cubicBezTo>
                    <a:pt x="3069517" y="3060173"/>
                    <a:pt x="3202387" y="2604517"/>
                    <a:pt x="3005628" y="2184816"/>
                  </a:cubicBezTo>
                  <a:cubicBezTo>
                    <a:pt x="2788843" y="1719085"/>
                    <a:pt x="2337264" y="1608509"/>
                    <a:pt x="1860084" y="1490845"/>
                  </a:cubicBezTo>
                  <a:cubicBezTo>
                    <a:pt x="1495793" y="1400073"/>
                    <a:pt x="1117308" y="1307444"/>
                    <a:pt x="854258" y="1040904"/>
                  </a:cubicBezTo>
                  <a:cubicBezTo>
                    <a:pt x="773912" y="956817"/>
                    <a:pt x="698577" y="868096"/>
                    <a:pt x="628666" y="775178"/>
                  </a:cubicBezTo>
                  <a:cubicBezTo>
                    <a:pt x="542600" y="658782"/>
                    <a:pt x="446213" y="550365"/>
                    <a:pt x="340663" y="451229"/>
                  </a:cubicBezTo>
                  <a:cubicBezTo>
                    <a:pt x="268548" y="387619"/>
                    <a:pt x="187947" y="339467"/>
                    <a:pt x="102257" y="306805"/>
                  </a:cubicBezTo>
                  <a:lnTo>
                    <a:pt x="0" y="277838"/>
                  </a:lnTo>
                  <a:close/>
                  <a:moveTo>
                    <a:pt x="0" y="119958"/>
                  </a:moveTo>
                  <a:lnTo>
                    <a:pt x="138720" y="159869"/>
                  </a:lnTo>
                  <a:cubicBezTo>
                    <a:pt x="231261" y="195541"/>
                    <a:pt x="318434" y="247925"/>
                    <a:pt x="396623" y="316958"/>
                  </a:cubicBezTo>
                  <a:cubicBezTo>
                    <a:pt x="507111" y="421348"/>
                    <a:pt x="608031" y="535375"/>
                    <a:pt x="698112" y="657747"/>
                  </a:cubicBezTo>
                  <a:cubicBezTo>
                    <a:pt x="770084" y="753083"/>
                    <a:pt x="847243" y="844398"/>
                    <a:pt x="929228" y="931297"/>
                  </a:cubicBezTo>
                  <a:cubicBezTo>
                    <a:pt x="1194160" y="1201891"/>
                    <a:pt x="1581485" y="1297201"/>
                    <a:pt x="1955972" y="1389160"/>
                  </a:cubicBezTo>
                  <a:cubicBezTo>
                    <a:pt x="2412330" y="1501072"/>
                    <a:pt x="2883432" y="1617041"/>
                    <a:pt x="3128675" y="2053242"/>
                  </a:cubicBezTo>
                  <a:cubicBezTo>
                    <a:pt x="3141560" y="2076165"/>
                    <a:pt x="3153959" y="2100156"/>
                    <a:pt x="3165877" y="2125272"/>
                  </a:cubicBezTo>
                  <a:cubicBezTo>
                    <a:pt x="3331758" y="2479649"/>
                    <a:pt x="3302282" y="2913955"/>
                    <a:pt x="3080269" y="3381843"/>
                  </a:cubicBezTo>
                  <a:cubicBezTo>
                    <a:pt x="2888192" y="3771669"/>
                    <a:pt x="2620986" y="4120167"/>
                    <a:pt x="2293948" y="4407265"/>
                  </a:cubicBezTo>
                  <a:cubicBezTo>
                    <a:pt x="2252140" y="4444276"/>
                    <a:pt x="2209419" y="4481057"/>
                    <a:pt x="2166982" y="4517652"/>
                  </a:cubicBezTo>
                  <a:lnTo>
                    <a:pt x="2022202" y="4645126"/>
                  </a:lnTo>
                  <a:lnTo>
                    <a:pt x="1971149" y="4645126"/>
                  </a:lnTo>
                  <a:lnTo>
                    <a:pt x="2145626" y="4491431"/>
                  </a:lnTo>
                  <a:cubicBezTo>
                    <a:pt x="2188317" y="4454621"/>
                    <a:pt x="2230753" y="4418026"/>
                    <a:pt x="2272590" y="4380986"/>
                  </a:cubicBezTo>
                  <a:cubicBezTo>
                    <a:pt x="2594936" y="4095670"/>
                    <a:pt x="2858954" y="3750852"/>
                    <a:pt x="3049953" y="3365707"/>
                  </a:cubicBezTo>
                  <a:cubicBezTo>
                    <a:pt x="3201467" y="3046120"/>
                    <a:pt x="3339573" y="2573658"/>
                    <a:pt x="3135361" y="2138100"/>
                  </a:cubicBezTo>
                  <a:cubicBezTo>
                    <a:pt x="2909696" y="1656590"/>
                    <a:pt x="2443265" y="1543044"/>
                    <a:pt x="1947988" y="1420635"/>
                  </a:cubicBezTo>
                  <a:cubicBezTo>
                    <a:pt x="1568760" y="1327316"/>
                    <a:pt x="1176968" y="1231238"/>
                    <a:pt x="904288" y="954075"/>
                  </a:cubicBezTo>
                  <a:cubicBezTo>
                    <a:pt x="821245" y="866363"/>
                    <a:pt x="743177" y="774094"/>
                    <a:pt x="670492" y="677646"/>
                  </a:cubicBezTo>
                  <a:cubicBezTo>
                    <a:pt x="581025" y="557025"/>
                    <a:pt x="481011" y="444570"/>
                    <a:pt x="371624" y="341594"/>
                  </a:cubicBezTo>
                  <a:lnTo>
                    <a:pt x="371953" y="342124"/>
                  </a:lnTo>
                  <a:cubicBezTo>
                    <a:pt x="297247" y="275872"/>
                    <a:pt x="213753" y="225635"/>
                    <a:pt x="124978" y="191479"/>
                  </a:cubicBezTo>
                  <a:lnTo>
                    <a:pt x="0" y="155669"/>
                  </a:lnTo>
                  <a:close/>
                  <a:moveTo>
                    <a:pt x="0" y="0"/>
                  </a:moveTo>
                  <a:lnTo>
                    <a:pt x="14575" y="1597"/>
                  </a:lnTo>
                  <a:cubicBezTo>
                    <a:pt x="164683" y="31336"/>
                    <a:pt x="306167" y="100122"/>
                    <a:pt x="426164" y="207749"/>
                  </a:cubicBezTo>
                  <a:cubicBezTo>
                    <a:pt x="540300" y="316085"/>
                    <a:pt x="644528" y="434363"/>
                    <a:pt x="737662" y="561140"/>
                  </a:cubicBezTo>
                  <a:cubicBezTo>
                    <a:pt x="812104" y="660399"/>
                    <a:pt x="892149" y="755346"/>
                    <a:pt x="977411" y="845512"/>
                  </a:cubicBezTo>
                  <a:cubicBezTo>
                    <a:pt x="1252836" y="1126230"/>
                    <a:pt x="1654566" y="1224384"/>
                    <a:pt x="2042874" y="1319485"/>
                  </a:cubicBezTo>
                  <a:cubicBezTo>
                    <a:pt x="2515123" y="1434884"/>
                    <a:pt x="3002845" y="1554280"/>
                    <a:pt x="3256473" y="2005459"/>
                  </a:cubicBezTo>
                  <a:cubicBezTo>
                    <a:pt x="3269859" y="2029297"/>
                    <a:pt x="3282413" y="2053545"/>
                    <a:pt x="3294354" y="2079304"/>
                  </a:cubicBezTo>
                  <a:cubicBezTo>
                    <a:pt x="3467028" y="2445156"/>
                    <a:pt x="3436156" y="2895888"/>
                    <a:pt x="3206911" y="3379518"/>
                  </a:cubicBezTo>
                  <a:cubicBezTo>
                    <a:pt x="3008130" y="3783605"/>
                    <a:pt x="2731391" y="4144869"/>
                    <a:pt x="2392638" y="4442538"/>
                  </a:cubicBezTo>
                  <a:cubicBezTo>
                    <a:pt x="2349090" y="4480634"/>
                    <a:pt x="2305333" y="4518593"/>
                    <a:pt x="2261396" y="4556442"/>
                  </a:cubicBezTo>
                  <a:lnTo>
                    <a:pt x="2160354" y="4645126"/>
                  </a:lnTo>
                  <a:lnTo>
                    <a:pt x="2105857" y="4645126"/>
                  </a:lnTo>
                  <a:lnTo>
                    <a:pt x="2235913" y="4530667"/>
                  </a:lnTo>
                  <a:cubicBezTo>
                    <a:pt x="2280137" y="4492691"/>
                    <a:pt x="2323631" y="4454713"/>
                    <a:pt x="2367154" y="4416764"/>
                  </a:cubicBezTo>
                  <a:cubicBezTo>
                    <a:pt x="2701379" y="4121308"/>
                    <a:pt x="2975090" y="3764100"/>
                    <a:pt x="3173065" y="3365004"/>
                  </a:cubicBezTo>
                  <a:cubicBezTo>
                    <a:pt x="3330477" y="3033725"/>
                    <a:pt x="3473345" y="2544359"/>
                    <a:pt x="3261680" y="2092940"/>
                  </a:cubicBezTo>
                  <a:cubicBezTo>
                    <a:pt x="3027521" y="1594328"/>
                    <a:pt x="2544632" y="1476937"/>
                    <a:pt x="2032820" y="1351793"/>
                  </a:cubicBezTo>
                  <a:cubicBezTo>
                    <a:pt x="1639613" y="1255750"/>
                    <a:pt x="1233084" y="1156297"/>
                    <a:pt x="950911" y="868812"/>
                  </a:cubicBezTo>
                  <a:cubicBezTo>
                    <a:pt x="864942" y="777542"/>
                    <a:pt x="784111" y="681585"/>
                    <a:pt x="708747" y="581415"/>
                  </a:cubicBezTo>
                  <a:cubicBezTo>
                    <a:pt x="617138" y="456051"/>
                    <a:pt x="514583" y="339044"/>
                    <a:pt x="402263" y="231772"/>
                  </a:cubicBezTo>
                  <a:cubicBezTo>
                    <a:pt x="286780" y="128987"/>
                    <a:pt x="150648" y="63240"/>
                    <a:pt x="6238" y="34955"/>
                  </a:cubicBezTo>
                  <a:lnTo>
                    <a:pt x="0" y="34284"/>
                  </a:ln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 w="2383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Freeform: Shape 138"/>
            <p:cNvSpPr/>
            <p:nvPr/>
          </p:nvSpPr>
          <p:spPr>
            <a:xfrm>
              <a:off x="0" y="2941920"/>
              <a:ext cx="2607120" cy="3915720"/>
            </a:xfrm>
            <a:custGeom>
              <a:avLst/>
              <a:gdLst/>
              <a:ahLst/>
              <a:rect l="l" t="t" r="r" b="b"/>
              <a:pathLst>
                <a:path w="2607528" h="3916243">
                  <a:moveTo>
                    <a:pt x="0" y="2386357"/>
                  </a:moveTo>
                  <a:lnTo>
                    <a:pt x="12831" y="2396164"/>
                  </a:lnTo>
                  <a:cubicBezTo>
                    <a:pt x="27922" y="2410857"/>
                    <a:pt x="41407" y="2427876"/>
                    <a:pt x="52695" y="2447953"/>
                  </a:cubicBezTo>
                  <a:cubicBezTo>
                    <a:pt x="59943" y="2460638"/>
                    <a:pt x="65959" y="2473983"/>
                    <a:pt x="70709" y="2487784"/>
                  </a:cubicBezTo>
                  <a:cubicBezTo>
                    <a:pt x="101692" y="2576146"/>
                    <a:pt x="67248" y="2677532"/>
                    <a:pt x="15722" y="2758598"/>
                  </a:cubicBezTo>
                  <a:lnTo>
                    <a:pt x="0" y="2779320"/>
                  </a:lnTo>
                  <a:lnTo>
                    <a:pt x="0" y="2720080"/>
                  </a:lnTo>
                  <a:lnTo>
                    <a:pt x="27945" y="2666226"/>
                  </a:lnTo>
                  <a:cubicBezTo>
                    <a:pt x="49548" y="2611474"/>
                    <a:pt x="57808" y="2553518"/>
                    <a:pt x="39618" y="2501595"/>
                  </a:cubicBezTo>
                  <a:cubicBezTo>
                    <a:pt x="31356" y="2477447"/>
                    <a:pt x="20108" y="2457439"/>
                    <a:pt x="6547" y="2440508"/>
                  </a:cubicBezTo>
                  <a:lnTo>
                    <a:pt x="0" y="2434564"/>
                  </a:lnTo>
                  <a:close/>
                  <a:moveTo>
                    <a:pt x="0" y="2264565"/>
                  </a:moveTo>
                  <a:lnTo>
                    <a:pt x="10224" y="2268375"/>
                  </a:lnTo>
                  <a:cubicBezTo>
                    <a:pt x="78298" y="2296083"/>
                    <a:pt x="141721" y="2332660"/>
                    <a:pt x="181425" y="2403286"/>
                  </a:cubicBezTo>
                  <a:cubicBezTo>
                    <a:pt x="188437" y="2415922"/>
                    <a:pt x="194478" y="2429121"/>
                    <a:pt x="199568" y="2442676"/>
                  </a:cubicBezTo>
                  <a:cubicBezTo>
                    <a:pt x="254611" y="2588870"/>
                    <a:pt x="157331" y="2763135"/>
                    <a:pt x="57395" y="2868154"/>
                  </a:cubicBezTo>
                  <a:cubicBezTo>
                    <a:pt x="47452" y="2878510"/>
                    <a:pt x="37221" y="2888995"/>
                    <a:pt x="27119" y="2899036"/>
                  </a:cubicBezTo>
                  <a:lnTo>
                    <a:pt x="0" y="2928202"/>
                  </a:lnTo>
                  <a:lnTo>
                    <a:pt x="0" y="2881141"/>
                  </a:lnTo>
                  <a:lnTo>
                    <a:pt x="4241" y="2876579"/>
                  </a:lnTo>
                  <a:lnTo>
                    <a:pt x="34330" y="2845412"/>
                  </a:lnTo>
                  <a:cubicBezTo>
                    <a:pt x="134839" y="2740079"/>
                    <a:pt x="215145" y="2578595"/>
                    <a:pt x="169150" y="2455760"/>
                  </a:cubicBezTo>
                  <a:cubicBezTo>
                    <a:pt x="138003" y="2372942"/>
                    <a:pt x="76714" y="2333313"/>
                    <a:pt x="5374" y="2303596"/>
                  </a:cubicBezTo>
                  <a:lnTo>
                    <a:pt x="0" y="2301587"/>
                  </a:lnTo>
                  <a:close/>
                  <a:moveTo>
                    <a:pt x="0" y="2161080"/>
                  </a:moveTo>
                  <a:lnTo>
                    <a:pt x="30858" y="2172262"/>
                  </a:lnTo>
                  <a:cubicBezTo>
                    <a:pt x="138368" y="2208401"/>
                    <a:pt x="248622" y="2245566"/>
                    <a:pt x="309794" y="2354402"/>
                  </a:cubicBezTo>
                  <a:cubicBezTo>
                    <a:pt x="316925" y="2367092"/>
                    <a:pt x="323226" y="2380251"/>
                    <a:pt x="328636" y="2393765"/>
                  </a:cubicBezTo>
                  <a:cubicBezTo>
                    <a:pt x="392670" y="2557132"/>
                    <a:pt x="287699" y="2766011"/>
                    <a:pt x="154679" y="2900208"/>
                  </a:cubicBezTo>
                  <a:cubicBezTo>
                    <a:pt x="143520" y="2911575"/>
                    <a:pt x="131789" y="2923312"/>
                    <a:pt x="119901" y="2934735"/>
                  </a:cubicBezTo>
                  <a:cubicBezTo>
                    <a:pt x="88080" y="2962948"/>
                    <a:pt x="58712" y="2993702"/>
                    <a:pt x="32082" y="3026658"/>
                  </a:cubicBezTo>
                  <a:lnTo>
                    <a:pt x="0" y="3073909"/>
                  </a:lnTo>
                  <a:lnTo>
                    <a:pt x="0" y="3016491"/>
                  </a:lnTo>
                  <a:lnTo>
                    <a:pt x="3680" y="3011020"/>
                  </a:lnTo>
                  <a:cubicBezTo>
                    <a:pt x="31455" y="2976495"/>
                    <a:pt x="62179" y="2944325"/>
                    <a:pt x="95544" y="2914902"/>
                  </a:cubicBezTo>
                  <a:cubicBezTo>
                    <a:pt x="106316" y="2904075"/>
                    <a:pt x="118622" y="2892083"/>
                    <a:pt x="129811" y="2880687"/>
                  </a:cubicBezTo>
                  <a:cubicBezTo>
                    <a:pt x="223226" y="2786217"/>
                    <a:pt x="363213" y="2581008"/>
                    <a:pt x="296312" y="2410482"/>
                  </a:cubicBezTo>
                  <a:cubicBezTo>
                    <a:pt x="245796" y="2286154"/>
                    <a:pt x="136645" y="2248381"/>
                    <a:pt x="19265" y="2209051"/>
                  </a:cubicBezTo>
                  <a:lnTo>
                    <a:pt x="0" y="2201859"/>
                  </a:lnTo>
                  <a:close/>
                  <a:moveTo>
                    <a:pt x="0" y="2064828"/>
                  </a:moveTo>
                  <a:lnTo>
                    <a:pt x="117883" y="2106581"/>
                  </a:lnTo>
                  <a:cubicBezTo>
                    <a:pt x="240830" y="2146066"/>
                    <a:pt x="367425" y="2186797"/>
                    <a:pt x="436853" y="2310325"/>
                  </a:cubicBezTo>
                  <a:cubicBezTo>
                    <a:pt x="444112" y="2323302"/>
                    <a:pt x="450569" y="2336718"/>
                    <a:pt x="456135" y="2350488"/>
                  </a:cubicBezTo>
                  <a:cubicBezTo>
                    <a:pt x="544100" y="2567502"/>
                    <a:pt x="367985" y="2821853"/>
                    <a:pt x="250139" y="2938054"/>
                  </a:cubicBezTo>
                  <a:cubicBezTo>
                    <a:pt x="237448" y="2950645"/>
                    <a:pt x="224315" y="2963107"/>
                    <a:pt x="211626" y="2975757"/>
                  </a:cubicBezTo>
                  <a:cubicBezTo>
                    <a:pt x="139023" y="3045362"/>
                    <a:pt x="64560" y="3117518"/>
                    <a:pt x="21034" y="3207567"/>
                  </a:cubicBezTo>
                  <a:cubicBezTo>
                    <a:pt x="13931" y="3223596"/>
                    <a:pt x="7841" y="3239440"/>
                    <a:pt x="1251" y="3255157"/>
                  </a:cubicBezTo>
                  <a:lnTo>
                    <a:pt x="0" y="3257766"/>
                  </a:lnTo>
                  <a:lnTo>
                    <a:pt x="0" y="3179482"/>
                  </a:lnTo>
                  <a:lnTo>
                    <a:pt x="31966" y="3124885"/>
                  </a:lnTo>
                  <a:cubicBezTo>
                    <a:pt x="76491" y="3060362"/>
                    <a:pt x="133720" y="3005153"/>
                    <a:pt x="189491" y="2951344"/>
                  </a:cubicBezTo>
                  <a:cubicBezTo>
                    <a:pt x="202625" y="2938883"/>
                    <a:pt x="215471" y="2926548"/>
                    <a:pt x="228163" y="2913957"/>
                  </a:cubicBezTo>
                  <a:cubicBezTo>
                    <a:pt x="339841" y="2803739"/>
                    <a:pt x="507502" y="2563658"/>
                    <a:pt x="426032" y="2363415"/>
                  </a:cubicBezTo>
                  <a:cubicBezTo>
                    <a:pt x="370016" y="2223971"/>
                    <a:pt x="243720" y="2183068"/>
                    <a:pt x="109767" y="2140294"/>
                  </a:cubicBezTo>
                  <a:lnTo>
                    <a:pt x="0" y="2101335"/>
                  </a:lnTo>
                  <a:close/>
                  <a:moveTo>
                    <a:pt x="0" y="1961034"/>
                  </a:moveTo>
                  <a:lnTo>
                    <a:pt x="175" y="1961154"/>
                  </a:lnTo>
                  <a:cubicBezTo>
                    <a:pt x="63460" y="1997038"/>
                    <a:pt x="136788" y="2019846"/>
                    <a:pt x="208410" y="2042178"/>
                  </a:cubicBezTo>
                  <a:cubicBezTo>
                    <a:pt x="346797" y="2085013"/>
                    <a:pt x="489507" y="2129044"/>
                    <a:pt x="567377" y="2267547"/>
                  </a:cubicBezTo>
                  <a:cubicBezTo>
                    <a:pt x="574791" y="2280781"/>
                    <a:pt x="581376" y="2294483"/>
                    <a:pt x="587128" y="2308540"/>
                  </a:cubicBezTo>
                  <a:cubicBezTo>
                    <a:pt x="690175" y="2555689"/>
                    <a:pt x="486413" y="2844881"/>
                    <a:pt x="349762" y="2977173"/>
                  </a:cubicBezTo>
                  <a:cubicBezTo>
                    <a:pt x="335825" y="2990803"/>
                    <a:pt x="321450" y="3004363"/>
                    <a:pt x="306815" y="3018078"/>
                  </a:cubicBezTo>
                  <a:cubicBezTo>
                    <a:pt x="222870" y="3098093"/>
                    <a:pt x="136250" y="3179960"/>
                    <a:pt x="85312" y="3284794"/>
                  </a:cubicBezTo>
                  <a:cubicBezTo>
                    <a:pt x="77949" y="3301708"/>
                    <a:pt x="69398" y="3320389"/>
                    <a:pt x="62116" y="3338672"/>
                  </a:cubicBezTo>
                  <a:cubicBezTo>
                    <a:pt x="50131" y="3370091"/>
                    <a:pt x="35596" y="3400440"/>
                    <a:pt x="18619" y="3429479"/>
                  </a:cubicBezTo>
                  <a:lnTo>
                    <a:pt x="0" y="3455639"/>
                  </a:lnTo>
                  <a:lnTo>
                    <a:pt x="0" y="3386425"/>
                  </a:lnTo>
                  <a:lnTo>
                    <a:pt x="30602" y="3321765"/>
                  </a:lnTo>
                  <a:cubicBezTo>
                    <a:pt x="38870" y="3302539"/>
                    <a:pt x="45710" y="3284127"/>
                    <a:pt x="54860" y="3265832"/>
                  </a:cubicBezTo>
                  <a:cubicBezTo>
                    <a:pt x="107452" y="3156062"/>
                    <a:pt x="197174" y="3071334"/>
                    <a:pt x="283639" y="2989211"/>
                  </a:cubicBezTo>
                  <a:cubicBezTo>
                    <a:pt x="298015" y="2975651"/>
                    <a:pt x="312364" y="2962122"/>
                    <a:pt x="326298" y="2948433"/>
                  </a:cubicBezTo>
                  <a:cubicBezTo>
                    <a:pt x="456682" y="2822594"/>
                    <a:pt x="651675" y="2547830"/>
                    <a:pt x="556006" y="2317652"/>
                  </a:cubicBezTo>
                  <a:cubicBezTo>
                    <a:pt x="489626" y="2161788"/>
                    <a:pt x="347872" y="2117574"/>
                    <a:pt x="197480" y="2070920"/>
                  </a:cubicBezTo>
                  <a:cubicBezTo>
                    <a:pt x="148201" y="2055623"/>
                    <a:pt x="97986" y="2039937"/>
                    <a:pt x="50284" y="2019921"/>
                  </a:cubicBezTo>
                  <a:lnTo>
                    <a:pt x="0" y="1995401"/>
                  </a:lnTo>
                  <a:close/>
                  <a:moveTo>
                    <a:pt x="0" y="1838998"/>
                  </a:moveTo>
                  <a:lnTo>
                    <a:pt x="58254" y="1879261"/>
                  </a:lnTo>
                  <a:cubicBezTo>
                    <a:pt x="130582" y="1920623"/>
                    <a:pt x="214014" y="1946357"/>
                    <a:pt x="296038" y="1971038"/>
                  </a:cubicBezTo>
                  <a:cubicBezTo>
                    <a:pt x="451230" y="2018994"/>
                    <a:pt x="609988" y="2066769"/>
                    <a:pt x="696085" y="2219934"/>
                  </a:cubicBezTo>
                  <a:cubicBezTo>
                    <a:pt x="703803" y="2233507"/>
                    <a:pt x="710720" y="2247517"/>
                    <a:pt x="716777" y="2261913"/>
                  </a:cubicBezTo>
                  <a:cubicBezTo>
                    <a:pt x="834049" y="2538969"/>
                    <a:pt x="602956" y="2863573"/>
                    <a:pt x="447567" y="3011456"/>
                  </a:cubicBezTo>
                  <a:cubicBezTo>
                    <a:pt x="431147" y="3026552"/>
                    <a:pt x="415269" y="3041307"/>
                    <a:pt x="399546" y="3056318"/>
                  </a:cubicBezTo>
                  <a:cubicBezTo>
                    <a:pt x="303188" y="3146259"/>
                    <a:pt x="203383" y="3239187"/>
                    <a:pt x="146787" y="3357398"/>
                  </a:cubicBezTo>
                  <a:cubicBezTo>
                    <a:pt x="137149" y="3377433"/>
                    <a:pt x="128933" y="3398057"/>
                    <a:pt x="120362" y="3418578"/>
                  </a:cubicBezTo>
                  <a:cubicBezTo>
                    <a:pt x="106985" y="3453319"/>
                    <a:pt x="90702" y="3486884"/>
                    <a:pt x="71589" y="3518894"/>
                  </a:cubicBezTo>
                  <a:cubicBezTo>
                    <a:pt x="52146" y="3550607"/>
                    <a:pt x="31875" y="3573354"/>
                    <a:pt x="10896" y="3589345"/>
                  </a:cubicBezTo>
                  <a:lnTo>
                    <a:pt x="0" y="3595884"/>
                  </a:lnTo>
                  <a:lnTo>
                    <a:pt x="0" y="3554312"/>
                  </a:lnTo>
                  <a:lnTo>
                    <a:pt x="19267" y="3534848"/>
                  </a:lnTo>
                  <a:cubicBezTo>
                    <a:pt x="27168" y="3525311"/>
                    <a:pt x="34985" y="3514268"/>
                    <a:pt x="42802" y="3501533"/>
                  </a:cubicBezTo>
                  <a:cubicBezTo>
                    <a:pt x="60331" y="3470080"/>
                    <a:pt x="75327" y="3437234"/>
                    <a:pt x="87661" y="3403437"/>
                  </a:cubicBezTo>
                  <a:cubicBezTo>
                    <a:pt x="96232" y="3382187"/>
                    <a:pt x="104834" y="3360965"/>
                    <a:pt x="114575" y="3340517"/>
                  </a:cubicBezTo>
                  <a:cubicBezTo>
                    <a:pt x="173285" y="3214931"/>
                    <a:pt x="276020" y="3120722"/>
                    <a:pt x="374838" y="3028676"/>
                  </a:cubicBezTo>
                  <a:lnTo>
                    <a:pt x="423016" y="2984071"/>
                  </a:lnTo>
                  <a:cubicBezTo>
                    <a:pt x="614872" y="2800751"/>
                    <a:pt x="780200" y="2499262"/>
                    <a:pt x="684253" y="2272538"/>
                  </a:cubicBezTo>
                  <a:cubicBezTo>
                    <a:pt x="611248" y="2100344"/>
                    <a:pt x="453557" y="2053785"/>
                    <a:pt x="285785" y="2002319"/>
                  </a:cubicBezTo>
                  <a:cubicBezTo>
                    <a:pt x="201160" y="1976913"/>
                    <a:pt x="114339" y="1950895"/>
                    <a:pt x="38745" y="1907186"/>
                  </a:cubicBezTo>
                  <a:lnTo>
                    <a:pt x="0" y="1879907"/>
                  </a:lnTo>
                  <a:close/>
                  <a:moveTo>
                    <a:pt x="0" y="1704199"/>
                  </a:moveTo>
                  <a:lnTo>
                    <a:pt x="41243" y="1745403"/>
                  </a:lnTo>
                  <a:cubicBezTo>
                    <a:pt x="134192" y="1828015"/>
                    <a:pt x="261763" y="1865262"/>
                    <a:pt x="385401" y="1901449"/>
                  </a:cubicBezTo>
                  <a:cubicBezTo>
                    <a:pt x="555254" y="1951356"/>
                    <a:pt x="730730" y="2002878"/>
                    <a:pt x="825110" y="2170704"/>
                  </a:cubicBezTo>
                  <a:cubicBezTo>
                    <a:pt x="833181" y="2185111"/>
                    <a:pt x="839827" y="2198870"/>
                    <a:pt x="846554" y="2214055"/>
                  </a:cubicBezTo>
                  <a:cubicBezTo>
                    <a:pt x="978839" y="2521687"/>
                    <a:pt x="719759" y="2880650"/>
                    <a:pt x="545692" y="3044123"/>
                  </a:cubicBezTo>
                  <a:cubicBezTo>
                    <a:pt x="528754" y="3060201"/>
                    <a:pt x="511345" y="3076181"/>
                    <a:pt x="493968" y="3092189"/>
                  </a:cubicBezTo>
                  <a:cubicBezTo>
                    <a:pt x="385795" y="3192380"/>
                    <a:pt x="273632" y="3295905"/>
                    <a:pt x="210266" y="3428147"/>
                  </a:cubicBezTo>
                  <a:cubicBezTo>
                    <a:pt x="199252" y="3449664"/>
                    <a:pt x="190086" y="3473739"/>
                    <a:pt x="181155" y="3496286"/>
                  </a:cubicBezTo>
                  <a:cubicBezTo>
                    <a:pt x="166566" y="3535306"/>
                    <a:pt x="148717" y="3573046"/>
                    <a:pt x="127713" y="3609096"/>
                  </a:cubicBezTo>
                  <a:cubicBezTo>
                    <a:pt x="95032" y="3661911"/>
                    <a:pt x="60554" y="3692008"/>
                    <a:pt x="24590" y="3707879"/>
                  </a:cubicBezTo>
                  <a:lnTo>
                    <a:pt x="0" y="3715599"/>
                  </a:lnTo>
                  <a:lnTo>
                    <a:pt x="0" y="3679423"/>
                  </a:lnTo>
                  <a:lnTo>
                    <a:pt x="15989" y="3673715"/>
                  </a:lnTo>
                  <a:cubicBezTo>
                    <a:pt x="44761" y="3659531"/>
                    <a:pt x="71126" y="3633975"/>
                    <a:pt x="97756" y="3591663"/>
                  </a:cubicBezTo>
                  <a:cubicBezTo>
                    <a:pt x="117368" y="3557358"/>
                    <a:pt x="133911" y="3521448"/>
                    <a:pt x="147316" y="3484312"/>
                  </a:cubicBezTo>
                  <a:cubicBezTo>
                    <a:pt x="157133" y="3462023"/>
                    <a:pt x="166686" y="3437349"/>
                    <a:pt x="177460" y="3414148"/>
                  </a:cubicBezTo>
                  <a:cubicBezTo>
                    <a:pt x="243725" y="3275931"/>
                    <a:pt x="358346" y="3170242"/>
                    <a:pt x="469235" y="3067788"/>
                  </a:cubicBezTo>
                  <a:cubicBezTo>
                    <a:pt x="486387" y="3051963"/>
                    <a:pt x="503481" y="3036142"/>
                    <a:pt x="520448" y="3020033"/>
                  </a:cubicBezTo>
                  <a:cubicBezTo>
                    <a:pt x="737615" y="2815911"/>
                    <a:pt x="921823" y="2480845"/>
                    <a:pt x="813208" y="2228418"/>
                  </a:cubicBezTo>
                  <a:cubicBezTo>
                    <a:pt x="732337" y="2040265"/>
                    <a:pt x="558158" y="1989102"/>
                    <a:pt x="373823" y="1934934"/>
                  </a:cubicBezTo>
                  <a:cubicBezTo>
                    <a:pt x="246382" y="1897244"/>
                    <a:pt x="115041" y="1858469"/>
                    <a:pt x="16314" y="1771456"/>
                  </a:cubicBezTo>
                  <a:lnTo>
                    <a:pt x="0" y="1755344"/>
                  </a:lnTo>
                  <a:close/>
                  <a:moveTo>
                    <a:pt x="0" y="1568804"/>
                  </a:moveTo>
                  <a:lnTo>
                    <a:pt x="2290" y="1571206"/>
                  </a:lnTo>
                  <a:cubicBezTo>
                    <a:pt x="29447" y="1601852"/>
                    <a:pt x="58183" y="1633455"/>
                    <a:pt x="89629" y="1661328"/>
                  </a:cubicBezTo>
                  <a:cubicBezTo>
                    <a:pt x="192341" y="1754118"/>
                    <a:pt x="334618" y="1794765"/>
                    <a:pt x="471860" y="1834231"/>
                  </a:cubicBezTo>
                  <a:cubicBezTo>
                    <a:pt x="657843" y="1887508"/>
                    <a:pt x="849621" y="1942559"/>
                    <a:pt x="952386" y="2125364"/>
                  </a:cubicBezTo>
                  <a:cubicBezTo>
                    <a:pt x="960329" y="2139482"/>
                    <a:pt x="967628" y="2154356"/>
                    <a:pt x="974639" y="2170085"/>
                  </a:cubicBezTo>
                  <a:cubicBezTo>
                    <a:pt x="1102508" y="2462706"/>
                    <a:pt x="891332" y="2847589"/>
                    <a:pt x="641166" y="3081588"/>
                  </a:cubicBezTo>
                  <a:cubicBezTo>
                    <a:pt x="622698" y="3098892"/>
                    <a:pt x="604044" y="3115911"/>
                    <a:pt x="585420" y="3132958"/>
                  </a:cubicBezTo>
                  <a:cubicBezTo>
                    <a:pt x="464864" y="3243044"/>
                    <a:pt x="340344" y="3357162"/>
                    <a:pt x="270336" y="3503722"/>
                  </a:cubicBezTo>
                  <a:cubicBezTo>
                    <a:pt x="259586" y="3527624"/>
                    <a:pt x="249262" y="3553493"/>
                    <a:pt x="239109" y="3578510"/>
                  </a:cubicBezTo>
                  <a:cubicBezTo>
                    <a:pt x="223084" y="3621259"/>
                    <a:pt x="203623" y="3662680"/>
                    <a:pt x="180920" y="3702381"/>
                  </a:cubicBezTo>
                  <a:cubicBezTo>
                    <a:pt x="133925" y="3779098"/>
                    <a:pt x="82630" y="3811674"/>
                    <a:pt x="28378" y="3822042"/>
                  </a:cubicBezTo>
                  <a:lnTo>
                    <a:pt x="0" y="3824765"/>
                  </a:lnTo>
                  <a:lnTo>
                    <a:pt x="0" y="3787640"/>
                  </a:lnTo>
                  <a:lnTo>
                    <a:pt x="24609" y="3786751"/>
                  </a:lnTo>
                  <a:cubicBezTo>
                    <a:pt x="70214" y="3776556"/>
                    <a:pt x="109155" y="3747096"/>
                    <a:pt x="148045" y="3683666"/>
                  </a:cubicBezTo>
                  <a:cubicBezTo>
                    <a:pt x="169829" y="3645683"/>
                    <a:pt x="188449" y="3605958"/>
                    <a:pt x="203633" y="3564904"/>
                  </a:cubicBezTo>
                  <a:cubicBezTo>
                    <a:pt x="213887" y="3539475"/>
                    <a:pt x="224399" y="3513160"/>
                    <a:pt x="236465" y="3487780"/>
                  </a:cubicBezTo>
                  <a:cubicBezTo>
                    <a:pt x="309372" y="3335243"/>
                    <a:pt x="436609" y="3218863"/>
                    <a:pt x="559211" y="3106510"/>
                  </a:cubicBezTo>
                  <a:lnTo>
                    <a:pt x="614797" y="3055555"/>
                  </a:lnTo>
                  <a:cubicBezTo>
                    <a:pt x="856108" y="2830559"/>
                    <a:pt x="1059793" y="2462303"/>
                    <a:pt x="939370" y="2183002"/>
                  </a:cubicBezTo>
                  <a:cubicBezTo>
                    <a:pt x="851304" y="1978104"/>
                    <a:pt x="660120" y="1924110"/>
                    <a:pt x="458780" y="1866377"/>
                  </a:cubicBezTo>
                  <a:cubicBezTo>
                    <a:pt x="319537" y="1826576"/>
                    <a:pt x="173623" y="1784693"/>
                    <a:pt x="64830" y="1686937"/>
                  </a:cubicBezTo>
                  <a:lnTo>
                    <a:pt x="0" y="1619107"/>
                  </a:lnTo>
                  <a:close/>
                  <a:moveTo>
                    <a:pt x="0" y="1429155"/>
                  </a:moveTo>
                  <a:lnTo>
                    <a:pt x="44102" y="1476249"/>
                  </a:lnTo>
                  <a:cubicBezTo>
                    <a:pt x="74515" y="1511433"/>
                    <a:pt x="106730" y="1545027"/>
                    <a:pt x="140613" y="1576902"/>
                  </a:cubicBezTo>
                  <a:cubicBezTo>
                    <a:pt x="253254" y="1680141"/>
                    <a:pt x="409833" y="1724037"/>
                    <a:pt x="561348" y="1766782"/>
                  </a:cubicBezTo>
                  <a:cubicBezTo>
                    <a:pt x="762161" y="1822281"/>
                    <a:pt x="970870" y="1882066"/>
                    <a:pt x="1082046" y="2079817"/>
                  </a:cubicBezTo>
                  <a:cubicBezTo>
                    <a:pt x="1090544" y="2094732"/>
                    <a:pt x="1098244" y="2110144"/>
                    <a:pt x="1105052" y="2125911"/>
                  </a:cubicBezTo>
                  <a:cubicBezTo>
                    <a:pt x="1245769" y="2445921"/>
                    <a:pt x="1015014" y="2864407"/>
                    <a:pt x="740910" y="3117725"/>
                  </a:cubicBezTo>
                  <a:lnTo>
                    <a:pt x="680761" y="3172325"/>
                  </a:lnTo>
                  <a:cubicBezTo>
                    <a:pt x="548390" y="3292664"/>
                    <a:pt x="411357" y="3417119"/>
                    <a:pt x="334607" y="3577681"/>
                  </a:cubicBezTo>
                  <a:cubicBezTo>
                    <a:pt x="321839" y="3604548"/>
                    <a:pt x="310293" y="3632885"/>
                    <a:pt x="299580" y="3660083"/>
                  </a:cubicBezTo>
                  <a:cubicBezTo>
                    <a:pt x="282361" y="3706789"/>
                    <a:pt x="261194" y="3751989"/>
                    <a:pt x="236294" y="3795151"/>
                  </a:cubicBezTo>
                  <a:cubicBezTo>
                    <a:pt x="198181" y="3857599"/>
                    <a:pt x="157279" y="3893007"/>
                    <a:pt x="114279" y="3911428"/>
                  </a:cubicBezTo>
                  <a:lnTo>
                    <a:pt x="98263" y="3916243"/>
                  </a:lnTo>
                  <a:lnTo>
                    <a:pt x="0" y="3916243"/>
                  </a:lnTo>
                  <a:lnTo>
                    <a:pt x="0" y="3892269"/>
                  </a:lnTo>
                  <a:lnTo>
                    <a:pt x="30796" y="3893726"/>
                  </a:lnTo>
                  <a:cubicBezTo>
                    <a:pt x="98531" y="3892132"/>
                    <a:pt x="151980" y="3863698"/>
                    <a:pt x="205313" y="3776516"/>
                  </a:cubicBezTo>
                  <a:cubicBezTo>
                    <a:pt x="229073" y="3735070"/>
                    <a:pt x="249341" y="3691748"/>
                    <a:pt x="265843" y="3646966"/>
                  </a:cubicBezTo>
                  <a:cubicBezTo>
                    <a:pt x="277230" y="3619043"/>
                    <a:pt x="288618" y="3590389"/>
                    <a:pt x="301904" y="3562540"/>
                  </a:cubicBezTo>
                  <a:cubicBezTo>
                    <a:pt x="380586" y="3394316"/>
                    <a:pt x="520394" y="3267597"/>
                    <a:pt x="655195" y="3145125"/>
                  </a:cubicBezTo>
                  <a:cubicBezTo>
                    <a:pt x="675350" y="3126852"/>
                    <a:pt x="695218" y="3108765"/>
                    <a:pt x="714931" y="3090423"/>
                  </a:cubicBezTo>
                  <a:cubicBezTo>
                    <a:pt x="980126" y="2844650"/>
                    <a:pt x="1205874" y="2442113"/>
                    <a:pt x="1071186" y="2137315"/>
                  </a:cubicBezTo>
                  <a:cubicBezTo>
                    <a:pt x="974908" y="1916587"/>
                    <a:pt x="768023" y="1858719"/>
                    <a:pt x="550027" y="1796849"/>
                  </a:cubicBezTo>
                  <a:cubicBezTo>
                    <a:pt x="394775" y="1753281"/>
                    <a:pt x="234127" y="1708029"/>
                    <a:pt x="115700" y="1599650"/>
                  </a:cubicBezTo>
                  <a:cubicBezTo>
                    <a:pt x="80172" y="1567148"/>
                    <a:pt x="47959" y="1531308"/>
                    <a:pt x="16786" y="1496711"/>
                  </a:cubicBezTo>
                  <a:lnTo>
                    <a:pt x="0" y="1478669"/>
                  </a:lnTo>
                  <a:close/>
                  <a:moveTo>
                    <a:pt x="0" y="1290523"/>
                  </a:moveTo>
                  <a:lnTo>
                    <a:pt x="5770" y="1295648"/>
                  </a:lnTo>
                  <a:cubicBezTo>
                    <a:pt x="32124" y="1321652"/>
                    <a:pt x="57111" y="1349033"/>
                    <a:pt x="80627" y="1377680"/>
                  </a:cubicBezTo>
                  <a:cubicBezTo>
                    <a:pt x="113808" y="1415151"/>
                    <a:pt x="148462" y="1453988"/>
                    <a:pt x="185903" y="1488715"/>
                  </a:cubicBezTo>
                  <a:cubicBezTo>
                    <a:pt x="308010" y="1602308"/>
                    <a:pt x="479033" y="1649755"/>
                    <a:pt x="644250" y="1695363"/>
                  </a:cubicBezTo>
                  <a:cubicBezTo>
                    <a:pt x="861985" y="1755530"/>
                    <a:pt x="1086402" y="1817787"/>
                    <a:pt x="1205990" y="2030485"/>
                  </a:cubicBezTo>
                  <a:cubicBezTo>
                    <a:pt x="1214741" y="2045917"/>
                    <a:pt x="1222661" y="2061758"/>
                    <a:pt x="1229750" y="2078011"/>
                  </a:cubicBezTo>
                  <a:cubicBezTo>
                    <a:pt x="1382794" y="2423181"/>
                    <a:pt x="1131787" y="2875996"/>
                    <a:pt x="833668" y="3150477"/>
                  </a:cubicBezTo>
                  <a:cubicBezTo>
                    <a:pt x="813669" y="3169005"/>
                    <a:pt x="792971" y="3187560"/>
                    <a:pt x="772560" y="3205988"/>
                  </a:cubicBezTo>
                  <a:cubicBezTo>
                    <a:pt x="626847" y="3337132"/>
                    <a:pt x="476342" y="3472778"/>
                    <a:pt x="392145" y="3648827"/>
                  </a:cubicBezTo>
                  <a:cubicBezTo>
                    <a:pt x="378087" y="3677873"/>
                    <a:pt x="366078" y="3708650"/>
                    <a:pt x="354175" y="3738345"/>
                  </a:cubicBezTo>
                  <a:cubicBezTo>
                    <a:pt x="335857" y="3789208"/>
                    <a:pt x="313338" y="3838477"/>
                    <a:pt x="286776" y="3885610"/>
                  </a:cubicBezTo>
                  <a:lnTo>
                    <a:pt x="264644" y="3916243"/>
                  </a:lnTo>
                  <a:lnTo>
                    <a:pt x="221948" y="3916243"/>
                  </a:lnTo>
                  <a:lnTo>
                    <a:pt x="222797" y="3915389"/>
                  </a:lnTo>
                  <a:cubicBezTo>
                    <a:pt x="234527" y="3901240"/>
                    <a:pt x="246128" y="3884821"/>
                    <a:pt x="257728" y="3865864"/>
                  </a:cubicBezTo>
                  <a:cubicBezTo>
                    <a:pt x="284140" y="3820769"/>
                    <a:pt x="306606" y="3773499"/>
                    <a:pt x="324823" y="3724567"/>
                  </a:cubicBezTo>
                  <a:cubicBezTo>
                    <a:pt x="336987" y="3694046"/>
                    <a:pt x="349537" y="3662926"/>
                    <a:pt x="363826" y="3633026"/>
                  </a:cubicBezTo>
                  <a:cubicBezTo>
                    <a:pt x="450765" y="3450743"/>
                    <a:pt x="603986" y="3312777"/>
                    <a:pt x="752033" y="3179240"/>
                  </a:cubicBezTo>
                  <a:lnTo>
                    <a:pt x="813294" y="3123983"/>
                  </a:lnTo>
                  <a:cubicBezTo>
                    <a:pt x="1021168" y="2932734"/>
                    <a:pt x="1369134" y="2469870"/>
                    <a:pt x="1200948" y="2090567"/>
                  </a:cubicBezTo>
                  <a:cubicBezTo>
                    <a:pt x="1095918" y="1853618"/>
                    <a:pt x="873429" y="1792137"/>
                    <a:pt x="637433" y="1726905"/>
                  </a:cubicBezTo>
                  <a:cubicBezTo>
                    <a:pt x="468311" y="1680207"/>
                    <a:pt x="293251" y="1631379"/>
                    <a:pt x="164892" y="1512551"/>
                  </a:cubicBezTo>
                  <a:cubicBezTo>
                    <a:pt x="126356" y="1476639"/>
                    <a:pt x="91234" y="1436974"/>
                    <a:pt x="57611" y="1398643"/>
                  </a:cubicBezTo>
                  <a:lnTo>
                    <a:pt x="0" y="1335570"/>
                  </a:lnTo>
                  <a:close/>
                  <a:moveTo>
                    <a:pt x="0" y="1153568"/>
                  </a:moveTo>
                  <a:lnTo>
                    <a:pt x="44407" y="1193716"/>
                  </a:lnTo>
                  <a:cubicBezTo>
                    <a:pt x="72381" y="1221723"/>
                    <a:pt x="98924" y="1251152"/>
                    <a:pt x="123920" y="1281903"/>
                  </a:cubicBezTo>
                  <a:cubicBezTo>
                    <a:pt x="159981" y="1323226"/>
                    <a:pt x="197083" y="1365797"/>
                    <a:pt x="237563" y="1403906"/>
                  </a:cubicBezTo>
                  <a:cubicBezTo>
                    <a:pt x="369434" y="1527679"/>
                    <a:pt x="554731" y="1578408"/>
                    <a:pt x="734253" y="1627268"/>
                  </a:cubicBezTo>
                  <a:cubicBezTo>
                    <a:pt x="968703" y="1690447"/>
                    <a:pt x="1209680" y="1756136"/>
                    <a:pt x="1337524" y="1983525"/>
                  </a:cubicBezTo>
                  <a:cubicBezTo>
                    <a:pt x="1346405" y="1999302"/>
                    <a:pt x="1353056" y="2016330"/>
                    <a:pt x="1362251" y="2032677"/>
                  </a:cubicBezTo>
                  <a:cubicBezTo>
                    <a:pt x="1527749" y="2403297"/>
                    <a:pt x="1256178" y="2889927"/>
                    <a:pt x="934016" y="3184810"/>
                  </a:cubicBezTo>
                  <a:cubicBezTo>
                    <a:pt x="912075" y="3204463"/>
                    <a:pt x="890260" y="3224345"/>
                    <a:pt x="868061" y="3244154"/>
                  </a:cubicBezTo>
                  <a:cubicBezTo>
                    <a:pt x="710377" y="3385294"/>
                    <a:pt x="547359" y="3531276"/>
                    <a:pt x="456833" y="3721428"/>
                  </a:cubicBezTo>
                  <a:cubicBezTo>
                    <a:pt x="441557" y="3752271"/>
                    <a:pt x="428131" y="3785729"/>
                    <a:pt x="415321" y="3817675"/>
                  </a:cubicBezTo>
                  <a:lnTo>
                    <a:pt x="369454" y="3916243"/>
                  </a:lnTo>
                  <a:lnTo>
                    <a:pt x="331592" y="3916243"/>
                  </a:lnTo>
                  <a:lnTo>
                    <a:pt x="382422" y="3807417"/>
                  </a:lnTo>
                  <a:cubicBezTo>
                    <a:pt x="395205" y="3774712"/>
                    <a:pt x="408918" y="3741127"/>
                    <a:pt x="424240" y="3708414"/>
                  </a:cubicBezTo>
                  <a:cubicBezTo>
                    <a:pt x="518262" y="3512673"/>
                    <a:pt x="683685" y="3363856"/>
                    <a:pt x="843671" y="3220294"/>
                  </a:cubicBezTo>
                  <a:cubicBezTo>
                    <a:pt x="865614" y="3200699"/>
                    <a:pt x="887556" y="3181046"/>
                    <a:pt x="909055" y="3161322"/>
                  </a:cubicBezTo>
                  <a:cubicBezTo>
                    <a:pt x="1135092" y="2954735"/>
                    <a:pt x="1512801" y="2456894"/>
                    <a:pt x="1330727" y="2048957"/>
                  </a:cubicBezTo>
                  <a:cubicBezTo>
                    <a:pt x="1217306" y="1794492"/>
                    <a:pt x="978225" y="1729549"/>
                    <a:pt x="725073" y="1660502"/>
                  </a:cubicBezTo>
                  <a:cubicBezTo>
                    <a:pt x="541209" y="1609696"/>
                    <a:pt x="352185" y="1558885"/>
                    <a:pt x="214324" y="1428993"/>
                  </a:cubicBezTo>
                  <a:cubicBezTo>
                    <a:pt x="173528" y="1389580"/>
                    <a:pt x="134803" y="1348092"/>
                    <a:pt x="98277" y="1304705"/>
                  </a:cubicBezTo>
                  <a:cubicBezTo>
                    <a:pt x="74075" y="1274690"/>
                    <a:pt x="48341" y="1245970"/>
                    <a:pt x="21184" y="1218658"/>
                  </a:cubicBezTo>
                  <a:lnTo>
                    <a:pt x="0" y="1199462"/>
                  </a:lnTo>
                  <a:close/>
                  <a:moveTo>
                    <a:pt x="0" y="1015912"/>
                  </a:moveTo>
                  <a:lnTo>
                    <a:pt x="79268" y="1089176"/>
                  </a:lnTo>
                  <a:cubicBezTo>
                    <a:pt x="108818" y="1119334"/>
                    <a:pt x="136871" y="1150951"/>
                    <a:pt x="163318" y="1183920"/>
                  </a:cubicBezTo>
                  <a:cubicBezTo>
                    <a:pt x="201687" y="1228679"/>
                    <a:pt x="241699" y="1275073"/>
                    <a:pt x="285190" y="1316592"/>
                  </a:cubicBezTo>
                  <a:cubicBezTo>
                    <a:pt x="426227" y="1450163"/>
                    <a:pt x="626563" y="1504825"/>
                    <a:pt x="819923" y="1556843"/>
                  </a:cubicBezTo>
                  <a:cubicBezTo>
                    <a:pt x="1068296" y="1624553"/>
                    <a:pt x="1326694" y="1693233"/>
                    <a:pt x="1462950" y="1935570"/>
                  </a:cubicBezTo>
                  <a:cubicBezTo>
                    <a:pt x="1471988" y="1951661"/>
                    <a:pt x="1478923" y="1969233"/>
                    <a:pt x="1488457" y="1986121"/>
                  </a:cubicBezTo>
                  <a:cubicBezTo>
                    <a:pt x="1694584" y="2444667"/>
                    <a:pt x="1277842" y="2993628"/>
                    <a:pt x="1028879" y="3220022"/>
                  </a:cubicBezTo>
                  <a:cubicBezTo>
                    <a:pt x="1005563" y="3241157"/>
                    <a:pt x="983265" y="3261377"/>
                    <a:pt x="958833" y="3283110"/>
                  </a:cubicBezTo>
                  <a:cubicBezTo>
                    <a:pt x="789781" y="3433960"/>
                    <a:pt x="613832" y="3590849"/>
                    <a:pt x="516509" y="3795063"/>
                  </a:cubicBezTo>
                  <a:cubicBezTo>
                    <a:pt x="500226" y="3828629"/>
                    <a:pt x="486152" y="3864242"/>
                    <a:pt x="472366" y="3898999"/>
                  </a:cubicBezTo>
                  <a:lnTo>
                    <a:pt x="464326" y="3916243"/>
                  </a:lnTo>
                  <a:lnTo>
                    <a:pt x="428550" y="3916243"/>
                  </a:lnTo>
                  <a:lnTo>
                    <a:pt x="441952" y="3887274"/>
                  </a:lnTo>
                  <a:cubicBezTo>
                    <a:pt x="456053" y="3852361"/>
                    <a:pt x="469971" y="3816490"/>
                    <a:pt x="486898" y="3781440"/>
                  </a:cubicBezTo>
                  <a:cubicBezTo>
                    <a:pt x="587093" y="3571281"/>
                    <a:pt x="765214" y="3412413"/>
                    <a:pt x="937428" y="3258699"/>
                  </a:cubicBezTo>
                  <a:cubicBezTo>
                    <a:pt x="960872" y="3237851"/>
                    <a:pt x="982944" y="3217813"/>
                    <a:pt x="1007344" y="3196053"/>
                  </a:cubicBezTo>
                  <a:cubicBezTo>
                    <a:pt x="1249984" y="2975385"/>
                    <a:pt x="1657084" y="2442462"/>
                    <a:pt x="1459550" y="2000551"/>
                  </a:cubicBezTo>
                  <a:cubicBezTo>
                    <a:pt x="1338944" y="1731939"/>
                    <a:pt x="1083218" y="1662867"/>
                    <a:pt x="813341" y="1590066"/>
                  </a:cubicBezTo>
                  <a:cubicBezTo>
                    <a:pt x="615782" y="1537136"/>
                    <a:pt x="411846" y="1481946"/>
                    <a:pt x="264225" y="1341877"/>
                  </a:cubicBezTo>
                  <a:cubicBezTo>
                    <a:pt x="220427" y="1298835"/>
                    <a:pt x="178861" y="1253586"/>
                    <a:pt x="139671" y="1206323"/>
                  </a:cubicBezTo>
                  <a:cubicBezTo>
                    <a:pt x="114001" y="1174215"/>
                    <a:pt x="86746" y="1143436"/>
                    <a:pt x="58019" y="1114091"/>
                  </a:cubicBezTo>
                  <a:lnTo>
                    <a:pt x="0" y="1060467"/>
                  </a:lnTo>
                  <a:close/>
                  <a:moveTo>
                    <a:pt x="0" y="884203"/>
                  </a:moveTo>
                  <a:lnTo>
                    <a:pt x="17983" y="896029"/>
                  </a:lnTo>
                  <a:cubicBezTo>
                    <a:pt x="86584" y="953861"/>
                    <a:pt x="149140" y="1018465"/>
                    <a:pt x="204773" y="1088801"/>
                  </a:cubicBezTo>
                  <a:cubicBezTo>
                    <a:pt x="245758" y="1138855"/>
                    <a:pt x="289323" y="1186745"/>
                    <a:pt x="335253" y="1232328"/>
                  </a:cubicBezTo>
                  <a:cubicBezTo>
                    <a:pt x="486253" y="1377050"/>
                    <a:pt x="700421" y="1434133"/>
                    <a:pt x="907623" y="1489312"/>
                  </a:cubicBezTo>
                  <a:cubicBezTo>
                    <a:pt x="1172986" y="1559896"/>
                    <a:pt x="1446571" y="1632761"/>
                    <a:pt x="1591239" y="1890045"/>
                  </a:cubicBezTo>
                  <a:cubicBezTo>
                    <a:pt x="1600589" y="1906651"/>
                    <a:pt x="1609524" y="1923884"/>
                    <a:pt x="1617657" y="1942285"/>
                  </a:cubicBezTo>
                  <a:cubicBezTo>
                    <a:pt x="1838324" y="2430578"/>
                    <a:pt x="1393678" y="3015265"/>
                    <a:pt x="1126580" y="3256966"/>
                  </a:cubicBezTo>
                  <a:cubicBezTo>
                    <a:pt x="1100935" y="3279764"/>
                    <a:pt x="1076533" y="3301524"/>
                    <a:pt x="1052102" y="3323255"/>
                  </a:cubicBezTo>
                  <a:cubicBezTo>
                    <a:pt x="870435" y="3484856"/>
                    <a:pt x="682515" y="3651741"/>
                    <a:pt x="578706" y="3869800"/>
                  </a:cubicBezTo>
                  <a:lnTo>
                    <a:pt x="558928" y="3916243"/>
                  </a:lnTo>
                  <a:lnTo>
                    <a:pt x="523214" y="3916243"/>
                  </a:lnTo>
                  <a:lnTo>
                    <a:pt x="548728" y="3854936"/>
                  </a:lnTo>
                  <a:cubicBezTo>
                    <a:pt x="655539" y="3630490"/>
                    <a:pt x="846202" y="3461311"/>
                    <a:pt x="1030358" y="3297573"/>
                  </a:cubicBezTo>
                  <a:cubicBezTo>
                    <a:pt x="1056159" y="3275032"/>
                    <a:pt x="1080435" y="3253043"/>
                    <a:pt x="1104836" y="3231284"/>
                  </a:cubicBezTo>
                  <a:cubicBezTo>
                    <a:pt x="1365355" y="2995465"/>
                    <a:pt x="1799985" y="2426245"/>
                    <a:pt x="1589008" y="1955828"/>
                  </a:cubicBezTo>
                  <a:cubicBezTo>
                    <a:pt x="1460764" y="1670343"/>
                    <a:pt x="1188504" y="1598537"/>
                    <a:pt x="901182" y="1522106"/>
                  </a:cubicBezTo>
                  <a:cubicBezTo>
                    <a:pt x="688773" y="1466202"/>
                    <a:pt x="470536" y="1407764"/>
                    <a:pt x="312716" y="1257390"/>
                  </a:cubicBezTo>
                  <a:cubicBezTo>
                    <a:pt x="265859" y="1211061"/>
                    <a:pt x="221534" y="1162243"/>
                    <a:pt x="179962" y="1111137"/>
                  </a:cubicBezTo>
                  <a:cubicBezTo>
                    <a:pt x="152663" y="1076787"/>
                    <a:pt x="123740" y="1043786"/>
                    <a:pt x="93294" y="1012248"/>
                  </a:cubicBezTo>
                  <a:lnTo>
                    <a:pt x="0" y="924507"/>
                  </a:lnTo>
                  <a:close/>
                  <a:moveTo>
                    <a:pt x="0" y="753415"/>
                  </a:moveTo>
                  <a:lnTo>
                    <a:pt x="50071" y="786484"/>
                  </a:lnTo>
                  <a:cubicBezTo>
                    <a:pt x="121979" y="848453"/>
                    <a:pt x="187723" y="917195"/>
                    <a:pt x="246432" y="991734"/>
                  </a:cubicBezTo>
                  <a:cubicBezTo>
                    <a:pt x="289944" y="1045650"/>
                    <a:pt x="336305" y="1097202"/>
                    <a:pt x="385281" y="1146228"/>
                  </a:cubicBezTo>
                  <a:cubicBezTo>
                    <a:pt x="545749" y="1301308"/>
                    <a:pt x="774626" y="1361794"/>
                    <a:pt x="995844" y="1419621"/>
                  </a:cubicBezTo>
                  <a:cubicBezTo>
                    <a:pt x="1276777" y="1493844"/>
                    <a:pt x="1567139" y="1570454"/>
                    <a:pt x="1720191" y="1842715"/>
                  </a:cubicBezTo>
                  <a:cubicBezTo>
                    <a:pt x="1729696" y="1859578"/>
                    <a:pt x="1738943" y="1877325"/>
                    <a:pt x="1747389" y="1896298"/>
                  </a:cubicBezTo>
                  <a:cubicBezTo>
                    <a:pt x="1982881" y="2414882"/>
                    <a:pt x="1508673" y="3036234"/>
                    <a:pt x="1225411" y="3292875"/>
                  </a:cubicBezTo>
                  <a:cubicBezTo>
                    <a:pt x="1199091" y="3316399"/>
                    <a:pt x="1172904" y="3339540"/>
                    <a:pt x="1146429" y="3362808"/>
                  </a:cubicBezTo>
                  <a:cubicBezTo>
                    <a:pt x="1001180" y="3491526"/>
                    <a:pt x="852124" y="3623394"/>
                    <a:pt x="740089" y="3779305"/>
                  </a:cubicBezTo>
                  <a:lnTo>
                    <a:pt x="658455" y="3916243"/>
                  </a:lnTo>
                  <a:lnTo>
                    <a:pt x="617742" y="3916243"/>
                  </a:lnTo>
                  <a:lnTo>
                    <a:pt x="710907" y="3759603"/>
                  </a:lnTo>
                  <a:cubicBezTo>
                    <a:pt x="825178" y="3600122"/>
                    <a:pt x="976367" y="3466363"/>
                    <a:pt x="1123173" y="3336512"/>
                  </a:cubicBezTo>
                  <a:cubicBezTo>
                    <a:pt x="1149520" y="3312957"/>
                    <a:pt x="1175738" y="3289845"/>
                    <a:pt x="1201771" y="3266447"/>
                  </a:cubicBezTo>
                  <a:cubicBezTo>
                    <a:pt x="1479208" y="3016389"/>
                    <a:pt x="1943743" y="2411046"/>
                    <a:pt x="1715912" y="1910707"/>
                  </a:cubicBezTo>
                  <a:cubicBezTo>
                    <a:pt x="1578917" y="1609003"/>
                    <a:pt x="1291180" y="1533141"/>
                    <a:pt x="986671" y="1452860"/>
                  </a:cubicBezTo>
                  <a:cubicBezTo>
                    <a:pt x="761409" y="1393645"/>
                    <a:pt x="528333" y="1332247"/>
                    <a:pt x="361174" y="1171074"/>
                  </a:cubicBezTo>
                  <a:cubicBezTo>
                    <a:pt x="311240" y="1121159"/>
                    <a:pt x="264004" y="1068626"/>
                    <a:pt x="219590" y="1013761"/>
                  </a:cubicBezTo>
                  <a:cubicBezTo>
                    <a:pt x="162614" y="940829"/>
                    <a:pt x="98583" y="873677"/>
                    <a:pt x="28443" y="813235"/>
                  </a:cubicBezTo>
                  <a:lnTo>
                    <a:pt x="0" y="794296"/>
                  </a:lnTo>
                  <a:close/>
                  <a:moveTo>
                    <a:pt x="0" y="620308"/>
                  </a:moveTo>
                  <a:lnTo>
                    <a:pt x="81239" y="674171"/>
                  </a:lnTo>
                  <a:cubicBezTo>
                    <a:pt x="156578" y="739997"/>
                    <a:pt x="225484" y="812796"/>
                    <a:pt x="287009" y="891636"/>
                  </a:cubicBezTo>
                  <a:cubicBezTo>
                    <a:pt x="333076" y="949385"/>
                    <a:pt x="382234" y="1004600"/>
                    <a:pt x="434251" y="1057066"/>
                  </a:cubicBezTo>
                  <a:cubicBezTo>
                    <a:pt x="604925" y="1223188"/>
                    <a:pt x="848103" y="1286923"/>
                    <a:pt x="1083324" y="1348229"/>
                  </a:cubicBezTo>
                  <a:cubicBezTo>
                    <a:pt x="1380403" y="1425723"/>
                    <a:pt x="1686912" y="1505607"/>
                    <a:pt x="1848376" y="1792816"/>
                  </a:cubicBezTo>
                  <a:cubicBezTo>
                    <a:pt x="1859104" y="1811938"/>
                    <a:pt x="1866879" y="1830908"/>
                    <a:pt x="1877293" y="1849458"/>
                  </a:cubicBezTo>
                  <a:cubicBezTo>
                    <a:pt x="2127953" y="2398933"/>
                    <a:pt x="1624201" y="3055110"/>
                    <a:pt x="1322750" y="3325599"/>
                  </a:cubicBezTo>
                  <a:cubicBezTo>
                    <a:pt x="1295188" y="3350222"/>
                    <a:pt x="1267625" y="3374844"/>
                    <a:pt x="1239620" y="3399338"/>
                  </a:cubicBezTo>
                  <a:cubicBezTo>
                    <a:pt x="1085413" y="3535531"/>
                    <a:pt x="926889" y="3674366"/>
                    <a:pt x="807924" y="3839923"/>
                  </a:cubicBezTo>
                  <a:lnTo>
                    <a:pt x="762594" y="3916243"/>
                  </a:lnTo>
                  <a:lnTo>
                    <a:pt x="723681" y="3916243"/>
                  </a:lnTo>
                  <a:lnTo>
                    <a:pt x="778910" y="3823316"/>
                  </a:lnTo>
                  <a:cubicBezTo>
                    <a:pt x="899905" y="3654486"/>
                    <a:pt x="1060151" y="3513113"/>
                    <a:pt x="1216244" y="3375293"/>
                  </a:cubicBezTo>
                  <a:cubicBezTo>
                    <a:pt x="1244222" y="3350830"/>
                    <a:pt x="1271940" y="3326464"/>
                    <a:pt x="1299532" y="3301871"/>
                  </a:cubicBezTo>
                  <a:cubicBezTo>
                    <a:pt x="1594090" y="3036690"/>
                    <a:pt x="2087642" y="2395696"/>
                    <a:pt x="1845301" y="1864907"/>
                  </a:cubicBezTo>
                  <a:cubicBezTo>
                    <a:pt x="1700696" y="1547087"/>
                    <a:pt x="1396214" y="1467507"/>
                    <a:pt x="1074416" y="1383852"/>
                  </a:cubicBezTo>
                  <a:cubicBezTo>
                    <a:pt x="835788" y="1319724"/>
                    <a:pt x="587486" y="1256693"/>
                    <a:pt x="410693" y="1084897"/>
                  </a:cubicBezTo>
                  <a:cubicBezTo>
                    <a:pt x="357880" y="1031524"/>
                    <a:pt x="307895" y="975430"/>
                    <a:pt x="260909" y="916884"/>
                  </a:cubicBezTo>
                  <a:cubicBezTo>
                    <a:pt x="200991" y="839592"/>
                    <a:pt x="133698" y="768287"/>
                    <a:pt x="59919" y="704022"/>
                  </a:cubicBezTo>
                  <a:lnTo>
                    <a:pt x="0" y="663567"/>
                  </a:lnTo>
                  <a:close/>
                  <a:moveTo>
                    <a:pt x="0" y="497710"/>
                  </a:moveTo>
                  <a:lnTo>
                    <a:pt x="26876" y="509661"/>
                  </a:lnTo>
                  <a:cubicBezTo>
                    <a:pt x="57088" y="526500"/>
                    <a:pt x="86074" y="546247"/>
                    <a:pt x="113516" y="568907"/>
                  </a:cubicBezTo>
                  <a:cubicBezTo>
                    <a:pt x="192493" y="638671"/>
                    <a:pt x="264633" y="715765"/>
                    <a:pt x="329026" y="799119"/>
                  </a:cubicBezTo>
                  <a:cubicBezTo>
                    <a:pt x="377683" y="860564"/>
                    <a:pt x="429672" y="919306"/>
                    <a:pt x="484767" y="975077"/>
                  </a:cubicBezTo>
                  <a:cubicBezTo>
                    <a:pt x="663607" y="1151191"/>
                    <a:pt x="921220" y="1217738"/>
                    <a:pt x="1170302" y="1282166"/>
                  </a:cubicBezTo>
                  <a:cubicBezTo>
                    <a:pt x="1483244" y="1363178"/>
                    <a:pt x="1806469" y="1446751"/>
                    <a:pt x="1976190" y="1748652"/>
                  </a:cubicBezTo>
                  <a:cubicBezTo>
                    <a:pt x="1986572" y="1767115"/>
                    <a:pt x="1996126" y="1786047"/>
                    <a:pt x="2004851" y="1805447"/>
                  </a:cubicBezTo>
                  <a:cubicBezTo>
                    <a:pt x="2270279" y="2384487"/>
                    <a:pt x="1737567" y="3077043"/>
                    <a:pt x="1418782" y="3362401"/>
                  </a:cubicBezTo>
                  <a:cubicBezTo>
                    <a:pt x="1389974" y="3388061"/>
                    <a:pt x="1360654" y="3414036"/>
                    <a:pt x="1331118" y="3439754"/>
                  </a:cubicBezTo>
                  <a:cubicBezTo>
                    <a:pt x="1167911" y="3583467"/>
                    <a:pt x="1000394" y="3730839"/>
                    <a:pt x="874603" y="3905512"/>
                  </a:cubicBezTo>
                  <a:lnTo>
                    <a:pt x="868200" y="3916243"/>
                  </a:lnTo>
                  <a:lnTo>
                    <a:pt x="828723" y="3916243"/>
                  </a:lnTo>
                  <a:lnTo>
                    <a:pt x="846391" y="3886599"/>
                  </a:lnTo>
                  <a:cubicBezTo>
                    <a:pt x="974242" y="3708598"/>
                    <a:pt x="1143473" y="3559493"/>
                    <a:pt x="1308931" y="3413943"/>
                  </a:cubicBezTo>
                  <a:cubicBezTo>
                    <a:pt x="1338438" y="3388255"/>
                    <a:pt x="1367531" y="3362407"/>
                    <a:pt x="1396280" y="3336747"/>
                  </a:cubicBezTo>
                  <a:cubicBezTo>
                    <a:pt x="2110504" y="2697822"/>
                    <a:pt x="2086617" y="2064930"/>
                    <a:pt x="1974202" y="1819387"/>
                  </a:cubicBezTo>
                  <a:cubicBezTo>
                    <a:pt x="1820589" y="1485504"/>
                    <a:pt x="1500945" y="1402439"/>
                    <a:pt x="1161773" y="1314652"/>
                  </a:cubicBezTo>
                  <a:cubicBezTo>
                    <a:pt x="908105" y="1249176"/>
                    <a:pt x="646183" y="1181391"/>
                    <a:pt x="459998" y="998859"/>
                  </a:cubicBezTo>
                  <a:cubicBezTo>
                    <a:pt x="404017" y="942266"/>
                    <a:pt x="351169" y="882672"/>
                    <a:pt x="301742" y="820287"/>
                  </a:cubicBezTo>
                  <a:cubicBezTo>
                    <a:pt x="238779" y="738764"/>
                    <a:pt x="168291" y="663315"/>
                    <a:pt x="91153" y="594976"/>
                  </a:cubicBezTo>
                  <a:cubicBezTo>
                    <a:pt x="65169" y="573683"/>
                    <a:pt x="37745" y="555130"/>
                    <a:pt x="9174" y="539319"/>
                  </a:cubicBezTo>
                  <a:lnTo>
                    <a:pt x="0" y="535271"/>
                  </a:lnTo>
                  <a:close/>
                  <a:moveTo>
                    <a:pt x="0" y="372487"/>
                  </a:moveTo>
                  <a:lnTo>
                    <a:pt x="53979" y="396845"/>
                  </a:lnTo>
                  <a:cubicBezTo>
                    <a:pt x="85602" y="414694"/>
                    <a:pt x="115936" y="435592"/>
                    <a:pt x="144649" y="459543"/>
                  </a:cubicBezTo>
                  <a:cubicBezTo>
                    <a:pt x="227242" y="532998"/>
                    <a:pt x="302632" y="614119"/>
                    <a:pt x="369863" y="701794"/>
                  </a:cubicBezTo>
                  <a:cubicBezTo>
                    <a:pt x="421094" y="766922"/>
                    <a:pt x="475830" y="829223"/>
                    <a:pt x="533804" y="888451"/>
                  </a:cubicBezTo>
                  <a:cubicBezTo>
                    <a:pt x="723605" y="1075521"/>
                    <a:pt x="995163" y="1144817"/>
                    <a:pt x="1258106" y="1212368"/>
                  </a:cubicBezTo>
                  <a:cubicBezTo>
                    <a:pt x="1587225" y="1296681"/>
                    <a:pt x="1926725" y="1383871"/>
                    <a:pt x="2104858" y="1700719"/>
                  </a:cubicBezTo>
                  <a:cubicBezTo>
                    <a:pt x="2115990" y="1720497"/>
                    <a:pt x="2125917" y="1740057"/>
                    <a:pt x="2134584" y="1759461"/>
                  </a:cubicBezTo>
                  <a:cubicBezTo>
                    <a:pt x="2251558" y="2013733"/>
                    <a:pt x="2230664" y="2325857"/>
                    <a:pt x="2073445" y="2660693"/>
                  </a:cubicBezTo>
                  <a:cubicBezTo>
                    <a:pt x="1937628" y="2939704"/>
                    <a:pt x="1748539" y="3189787"/>
                    <a:pt x="1516890" y="3396907"/>
                  </a:cubicBezTo>
                  <a:cubicBezTo>
                    <a:pt x="1486450" y="3424206"/>
                    <a:pt x="1455700" y="3450992"/>
                    <a:pt x="1424849" y="3478190"/>
                  </a:cubicBezTo>
                  <a:cubicBezTo>
                    <a:pt x="1310060" y="3578996"/>
                    <a:pt x="1193218" y="3681515"/>
                    <a:pt x="1088748" y="3793165"/>
                  </a:cubicBezTo>
                  <a:lnTo>
                    <a:pt x="986477" y="3916243"/>
                  </a:lnTo>
                  <a:lnTo>
                    <a:pt x="942756" y="3916243"/>
                  </a:lnTo>
                  <a:lnTo>
                    <a:pt x="1061889" y="3772353"/>
                  </a:lnTo>
                  <a:cubicBezTo>
                    <a:pt x="1167702" y="3658945"/>
                    <a:pt x="1285877" y="3555216"/>
                    <a:pt x="1402116" y="3453392"/>
                  </a:cubicBezTo>
                  <a:cubicBezTo>
                    <a:pt x="1432838" y="3426636"/>
                    <a:pt x="1463433" y="3399594"/>
                    <a:pt x="1494028" y="3372552"/>
                  </a:cubicBezTo>
                  <a:cubicBezTo>
                    <a:pt x="1722048" y="3168254"/>
                    <a:pt x="1908117" y="2921729"/>
                    <a:pt x="2041810" y="2646767"/>
                  </a:cubicBezTo>
                  <a:cubicBezTo>
                    <a:pt x="2148454" y="2419466"/>
                    <a:pt x="2245675" y="2084119"/>
                    <a:pt x="2102850" y="1774025"/>
                  </a:cubicBezTo>
                  <a:cubicBezTo>
                    <a:pt x="1941471" y="1423710"/>
                    <a:pt x="1605079" y="1336928"/>
                    <a:pt x="1248933" y="1245608"/>
                  </a:cubicBezTo>
                  <a:cubicBezTo>
                    <a:pt x="981379" y="1176986"/>
                    <a:pt x="705157" y="1105952"/>
                    <a:pt x="509238" y="913210"/>
                  </a:cubicBezTo>
                  <a:cubicBezTo>
                    <a:pt x="450209" y="853171"/>
                    <a:pt x="394593" y="789885"/>
                    <a:pt x="342615" y="723671"/>
                  </a:cubicBezTo>
                  <a:cubicBezTo>
                    <a:pt x="276696" y="637661"/>
                    <a:pt x="202837" y="558018"/>
                    <a:pt x="122017" y="485757"/>
                  </a:cubicBezTo>
                  <a:cubicBezTo>
                    <a:pt x="94933" y="463078"/>
                    <a:pt x="66287" y="443299"/>
                    <a:pt x="36396" y="426415"/>
                  </a:cubicBezTo>
                  <a:lnTo>
                    <a:pt x="0" y="410004"/>
                  </a:lnTo>
                  <a:close/>
                  <a:moveTo>
                    <a:pt x="0" y="247187"/>
                  </a:moveTo>
                  <a:lnTo>
                    <a:pt x="81037" y="284388"/>
                  </a:lnTo>
                  <a:cubicBezTo>
                    <a:pt x="114027" y="303291"/>
                    <a:pt x="145654" y="325381"/>
                    <a:pt x="175571" y="350661"/>
                  </a:cubicBezTo>
                  <a:cubicBezTo>
                    <a:pt x="261723" y="427979"/>
                    <a:pt x="340332" y="513267"/>
                    <a:pt x="410384" y="605359"/>
                  </a:cubicBezTo>
                  <a:cubicBezTo>
                    <a:pt x="464142" y="674349"/>
                    <a:pt x="521674" y="740313"/>
                    <a:pt x="582668" y="803018"/>
                  </a:cubicBezTo>
                  <a:cubicBezTo>
                    <a:pt x="781633" y="999881"/>
                    <a:pt x="1068090" y="1072813"/>
                    <a:pt x="1344893" y="1143541"/>
                  </a:cubicBezTo>
                  <a:cubicBezTo>
                    <a:pt x="1689405" y="1230485"/>
                    <a:pt x="2045551" y="1321805"/>
                    <a:pt x="2232408" y="1654172"/>
                  </a:cubicBezTo>
                  <a:cubicBezTo>
                    <a:pt x="2243164" y="1673263"/>
                    <a:pt x="2253662" y="1693239"/>
                    <a:pt x="2263201" y="1714128"/>
                  </a:cubicBezTo>
                  <a:cubicBezTo>
                    <a:pt x="2386294" y="1981333"/>
                    <a:pt x="2364265" y="2308327"/>
                    <a:pt x="2198798" y="2659819"/>
                  </a:cubicBezTo>
                  <a:cubicBezTo>
                    <a:pt x="2056305" y="2953062"/>
                    <a:pt x="1857624" y="3215853"/>
                    <a:pt x="1614133" y="3433313"/>
                  </a:cubicBezTo>
                  <a:cubicBezTo>
                    <a:pt x="1582451" y="3461710"/>
                    <a:pt x="1550199" y="3489691"/>
                    <a:pt x="1517817" y="3518114"/>
                  </a:cubicBezTo>
                  <a:cubicBezTo>
                    <a:pt x="1396303" y="3622895"/>
                    <a:pt x="1273231" y="3730282"/>
                    <a:pt x="1163387" y="3847597"/>
                  </a:cubicBezTo>
                  <a:lnTo>
                    <a:pt x="1106411" y="3916243"/>
                  </a:lnTo>
                  <a:lnTo>
                    <a:pt x="1064486" y="3916243"/>
                  </a:lnTo>
                  <a:lnTo>
                    <a:pt x="1138357" y="3827201"/>
                  </a:lnTo>
                  <a:cubicBezTo>
                    <a:pt x="1249644" y="3708208"/>
                    <a:pt x="1373940" y="3599397"/>
                    <a:pt x="1496073" y="3492432"/>
                  </a:cubicBezTo>
                  <a:cubicBezTo>
                    <a:pt x="1528170" y="3464195"/>
                    <a:pt x="1560422" y="3436215"/>
                    <a:pt x="1592104" y="3407818"/>
                  </a:cubicBezTo>
                  <a:cubicBezTo>
                    <a:pt x="1832394" y="3193747"/>
                    <a:pt x="2028392" y="2934881"/>
                    <a:pt x="2169032" y="2645939"/>
                  </a:cubicBezTo>
                  <a:cubicBezTo>
                    <a:pt x="2281185" y="2407543"/>
                    <a:pt x="2383302" y="2054850"/>
                    <a:pt x="2233178" y="1729153"/>
                  </a:cubicBezTo>
                  <a:cubicBezTo>
                    <a:pt x="2063122" y="1361508"/>
                    <a:pt x="1710040" y="1271736"/>
                    <a:pt x="1336262" y="1176440"/>
                  </a:cubicBezTo>
                  <a:cubicBezTo>
                    <a:pt x="1055011" y="1104961"/>
                    <a:pt x="764080" y="1030523"/>
                    <a:pt x="558528" y="827158"/>
                  </a:cubicBezTo>
                  <a:cubicBezTo>
                    <a:pt x="496589" y="763690"/>
                    <a:pt x="438228" y="696844"/>
                    <a:pt x="383673" y="626946"/>
                  </a:cubicBezTo>
                  <a:cubicBezTo>
                    <a:pt x="314958" y="536487"/>
                    <a:pt x="237885" y="452680"/>
                    <a:pt x="153505" y="376555"/>
                  </a:cubicBezTo>
                  <a:cubicBezTo>
                    <a:pt x="125113" y="352606"/>
                    <a:pt x="95088" y="331688"/>
                    <a:pt x="63759" y="313795"/>
                  </a:cubicBezTo>
                  <a:lnTo>
                    <a:pt x="0" y="284647"/>
                  </a:lnTo>
                  <a:close/>
                  <a:moveTo>
                    <a:pt x="0" y="122222"/>
                  </a:moveTo>
                  <a:lnTo>
                    <a:pt x="449" y="122340"/>
                  </a:lnTo>
                  <a:cubicBezTo>
                    <a:pt x="73914" y="148845"/>
                    <a:pt x="143045" y="188683"/>
                    <a:pt x="204936" y="241909"/>
                  </a:cubicBezTo>
                  <a:cubicBezTo>
                    <a:pt x="294414" y="323325"/>
                    <a:pt x="376220" y="412760"/>
                    <a:pt x="449296" y="509119"/>
                  </a:cubicBezTo>
                  <a:cubicBezTo>
                    <a:pt x="505733" y="581832"/>
                    <a:pt x="566054" y="651453"/>
                    <a:pt x="629972" y="717714"/>
                  </a:cubicBezTo>
                  <a:cubicBezTo>
                    <a:pt x="838406" y="924934"/>
                    <a:pt x="1139432" y="1000969"/>
                    <a:pt x="1430365" y="1074677"/>
                  </a:cubicBezTo>
                  <a:cubicBezTo>
                    <a:pt x="1791052" y="1165651"/>
                    <a:pt x="2163348" y="1259573"/>
                    <a:pt x="2357962" y="1605773"/>
                  </a:cubicBezTo>
                  <a:cubicBezTo>
                    <a:pt x="2369316" y="1625981"/>
                    <a:pt x="2379997" y="1646972"/>
                    <a:pt x="2389904" y="1669102"/>
                  </a:cubicBezTo>
                  <a:cubicBezTo>
                    <a:pt x="2520160" y="1948352"/>
                    <a:pt x="2497094" y="2290475"/>
                    <a:pt x="2323565" y="2658908"/>
                  </a:cubicBezTo>
                  <a:cubicBezTo>
                    <a:pt x="2173470" y="2965806"/>
                    <a:pt x="1964736" y="3240709"/>
                    <a:pt x="1709156" y="3468111"/>
                  </a:cubicBezTo>
                  <a:lnTo>
                    <a:pt x="1608562" y="3556372"/>
                  </a:lnTo>
                  <a:cubicBezTo>
                    <a:pt x="1481688" y="3667265"/>
                    <a:pt x="1352651" y="3780021"/>
                    <a:pt x="1237334" y="3902927"/>
                  </a:cubicBezTo>
                  <a:lnTo>
                    <a:pt x="1226246" y="3916243"/>
                  </a:lnTo>
                  <a:lnTo>
                    <a:pt x="1183907" y="3916243"/>
                  </a:lnTo>
                  <a:lnTo>
                    <a:pt x="1213575" y="3880524"/>
                  </a:lnTo>
                  <a:cubicBezTo>
                    <a:pt x="1330294" y="3755880"/>
                    <a:pt x="1460672" y="3641921"/>
                    <a:pt x="1588918" y="3529881"/>
                  </a:cubicBezTo>
                  <a:lnTo>
                    <a:pt x="1689481" y="3441592"/>
                  </a:lnTo>
                  <a:cubicBezTo>
                    <a:pt x="1941186" y="3217460"/>
                    <a:pt x="2146654" y="2946503"/>
                    <a:pt x="2294315" y="2643988"/>
                  </a:cubicBezTo>
                  <a:cubicBezTo>
                    <a:pt x="2412363" y="2393898"/>
                    <a:pt x="2519532" y="2024175"/>
                    <a:pt x="2361126" y="1683087"/>
                  </a:cubicBezTo>
                  <a:cubicBezTo>
                    <a:pt x="2184445" y="1299114"/>
                    <a:pt x="1814927" y="1206138"/>
                    <a:pt x="1423733" y="1107179"/>
                  </a:cubicBezTo>
                  <a:cubicBezTo>
                    <a:pt x="1128315" y="1032012"/>
                    <a:pt x="822817" y="955205"/>
                    <a:pt x="607800" y="741485"/>
                  </a:cubicBezTo>
                  <a:cubicBezTo>
                    <a:pt x="542872" y="674513"/>
                    <a:pt x="481686" y="604033"/>
                    <a:pt x="424578" y="530305"/>
                  </a:cubicBezTo>
                  <a:cubicBezTo>
                    <a:pt x="352855" y="435536"/>
                    <a:pt x="272492" y="347610"/>
                    <a:pt x="184566" y="267576"/>
                  </a:cubicBezTo>
                  <a:cubicBezTo>
                    <a:pt x="154912" y="242288"/>
                    <a:pt x="123541" y="220175"/>
                    <a:pt x="90793" y="201237"/>
                  </a:cubicBezTo>
                  <a:lnTo>
                    <a:pt x="0" y="159154"/>
                  </a:lnTo>
                  <a:close/>
                  <a:moveTo>
                    <a:pt x="0" y="0"/>
                  </a:moveTo>
                  <a:lnTo>
                    <a:pt x="24120" y="6420"/>
                  </a:lnTo>
                  <a:cubicBezTo>
                    <a:pt x="101039" y="34326"/>
                    <a:pt x="173513" y="76043"/>
                    <a:pt x="238502" y="131539"/>
                  </a:cubicBezTo>
                  <a:cubicBezTo>
                    <a:pt x="331382" y="216840"/>
                    <a:pt x="416342" y="310326"/>
                    <a:pt x="492300" y="410935"/>
                  </a:cubicBezTo>
                  <a:cubicBezTo>
                    <a:pt x="551138" y="487506"/>
                    <a:pt x="614299" y="560660"/>
                    <a:pt x="681446" y="630085"/>
                  </a:cubicBezTo>
                  <a:cubicBezTo>
                    <a:pt x="899541" y="847897"/>
                    <a:pt x="1214842" y="927216"/>
                    <a:pt x="1519912" y="1003907"/>
                  </a:cubicBezTo>
                  <a:cubicBezTo>
                    <a:pt x="1896202" y="1098496"/>
                    <a:pt x="2285555" y="1197378"/>
                    <a:pt x="2487957" y="1557441"/>
                  </a:cubicBezTo>
                  <a:cubicBezTo>
                    <a:pt x="2499590" y="1578133"/>
                    <a:pt x="2510583" y="1599638"/>
                    <a:pt x="2520965" y="1621982"/>
                  </a:cubicBezTo>
                  <a:cubicBezTo>
                    <a:pt x="2656515" y="1913964"/>
                    <a:pt x="2632598" y="2271501"/>
                    <a:pt x="2451135" y="2656431"/>
                  </a:cubicBezTo>
                  <a:cubicBezTo>
                    <a:pt x="2294026" y="2977078"/>
                    <a:pt x="2075623" y="3264225"/>
                    <a:pt x="1808249" y="3501674"/>
                  </a:cubicBezTo>
                  <a:cubicBezTo>
                    <a:pt x="1773563" y="3532461"/>
                    <a:pt x="1738436" y="3563176"/>
                    <a:pt x="1703279" y="3593864"/>
                  </a:cubicBezTo>
                  <a:cubicBezTo>
                    <a:pt x="1636767" y="3652142"/>
                    <a:pt x="1569735" y="3710802"/>
                    <a:pt x="1504237" y="3770972"/>
                  </a:cubicBezTo>
                  <a:lnTo>
                    <a:pt x="1356113" y="3916243"/>
                  </a:lnTo>
                  <a:lnTo>
                    <a:pt x="1306368" y="3916243"/>
                  </a:lnTo>
                  <a:lnTo>
                    <a:pt x="1479309" y="3746744"/>
                  </a:lnTo>
                  <a:cubicBezTo>
                    <a:pt x="1545478" y="3686074"/>
                    <a:pt x="1613155" y="3627049"/>
                    <a:pt x="1680263" y="3568523"/>
                  </a:cubicBezTo>
                  <a:lnTo>
                    <a:pt x="1785105" y="3476775"/>
                  </a:lnTo>
                  <a:cubicBezTo>
                    <a:pt x="2049123" y="3242458"/>
                    <a:pt x="2264773" y="2958947"/>
                    <a:pt x="2419784" y="2642320"/>
                  </a:cubicBezTo>
                  <a:cubicBezTo>
                    <a:pt x="2543257" y="2380439"/>
                    <a:pt x="2655504" y="1993595"/>
                    <a:pt x="2489388" y="1636862"/>
                  </a:cubicBezTo>
                  <a:cubicBezTo>
                    <a:pt x="2304840" y="1236870"/>
                    <a:pt x="1919120" y="1139894"/>
                    <a:pt x="1510739" y="1037146"/>
                  </a:cubicBezTo>
                  <a:cubicBezTo>
                    <a:pt x="1201226" y="959654"/>
                    <a:pt x="881292" y="879303"/>
                    <a:pt x="656743" y="654547"/>
                  </a:cubicBezTo>
                  <a:cubicBezTo>
                    <a:pt x="588634" y="584230"/>
                    <a:pt x="524596" y="510094"/>
                    <a:pt x="464888" y="432546"/>
                  </a:cubicBezTo>
                  <a:cubicBezTo>
                    <a:pt x="390251" y="333557"/>
                    <a:pt x="306761" y="241548"/>
                    <a:pt x="215440" y="157635"/>
                  </a:cubicBezTo>
                  <a:lnTo>
                    <a:pt x="215909" y="158464"/>
                  </a:lnTo>
                  <a:cubicBezTo>
                    <a:pt x="154059" y="105304"/>
                    <a:pt x="84997" y="65381"/>
                    <a:pt x="11601" y="38706"/>
                  </a:cubicBezTo>
                  <a:lnTo>
                    <a:pt x="0" y="35618"/>
                  </a:ln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 w="2383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traight Connector 4"/>
          <p:cNvSpPr/>
          <p:nvPr/>
        </p:nvSpPr>
        <p:spPr>
          <a:xfrm flipH="1">
            <a:off x="9271080" y="6097680"/>
            <a:ext cx="2279160" cy="360"/>
          </a:xfrm>
          <a:prstGeom prst="line">
            <a:avLst/>
          </a:prstGeom>
          <a:ln w="9525">
            <a:solidFill>
              <a:srgbClr val="d29d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PlaceHolder 1"/>
          <p:cNvSpPr>
            <a:spLocks noGrp="1"/>
          </p:cNvSpPr>
          <p:nvPr>
            <p:ph type="body"/>
          </p:nvPr>
        </p:nvSpPr>
        <p:spPr>
          <a:xfrm>
            <a:off x="2368440" y="758880"/>
            <a:ext cx="9180360" cy="5092920"/>
          </a:xfrm>
          <a:prstGeom prst="rect">
            <a:avLst/>
          </a:prstGeom>
          <a:solidFill>
            <a:srgbClr val="ffffff"/>
          </a:solidFill>
          <a:ln w="4428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5b6734"/>
                </a:solidFill>
                <a:latin typeface="Univers"/>
              </a:rPr>
              <a:t>Click icon to add picture</a:t>
            </a:r>
            <a:endParaRPr b="0" lang="ru-RU" sz="14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429840" y="905400"/>
            <a:ext cx="3163320" cy="300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5400" spc="97" strike="noStrike" cap="all">
                <a:solidFill>
                  <a:srgbClr val="ffa82d"/>
                </a:solidFill>
                <a:latin typeface="Felix Titling"/>
              </a:rPr>
              <a:t>SLIDE TITLE</a:t>
            </a:r>
            <a:endParaRPr b="0" lang="ru-RU" sz="54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2368440" y="5852160"/>
            <a:ext cx="534888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182880" bIns="0" anchor="t">
            <a:noAutofit/>
          </a:bodyPr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1200" spc="97" strike="noStrike">
                <a:solidFill>
                  <a:srgbClr val="d29d48"/>
                </a:solidFill>
                <a:latin typeface="Univers"/>
              </a:rPr>
              <a:t>Click to edit Master text styles</a:t>
            </a:r>
            <a:endParaRPr b="0" lang="ru-RU" sz="12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sldNum" idx="1"/>
          </p:nvPr>
        </p:nvSpPr>
        <p:spPr>
          <a:xfrm>
            <a:off x="11247120" y="6108120"/>
            <a:ext cx="301320" cy="48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d29d48"/>
                </a:solidFill>
                <a:latin typeface="Univer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6A0341E-D178-4A54-ABC8-5BBF02FF7E0C}" type="slidenum">
              <a:rPr b="0" lang="en-US" sz="800" spc="-1" strike="noStrike">
                <a:solidFill>
                  <a:srgbClr val="d29d48"/>
                </a:solidFill>
                <a:latin typeface="Univer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grpSp>
        <p:nvGrpSpPr>
          <p:cNvPr id="51" name="Group 222"/>
          <p:cNvGrpSpPr/>
          <p:nvPr/>
        </p:nvGrpSpPr>
        <p:grpSpPr>
          <a:xfrm>
            <a:off x="0" y="4712400"/>
            <a:ext cx="1727280" cy="2145240"/>
            <a:chOff x="0" y="4712400"/>
            <a:chExt cx="1727280" cy="2145240"/>
          </a:xfrm>
        </p:grpSpPr>
        <p:sp>
          <p:nvSpPr>
            <p:cNvPr id="52" name="Freeform: Shape 218"/>
            <p:cNvSpPr/>
            <p:nvPr/>
          </p:nvSpPr>
          <p:spPr>
            <a:xfrm>
              <a:off x="0" y="4712400"/>
              <a:ext cx="1727280" cy="2145240"/>
            </a:xfrm>
            <a:custGeom>
              <a:avLst/>
              <a:gdLst/>
              <a:ahLst/>
              <a:rect l="l" t="t" r="r" b="b"/>
              <a:pathLst>
                <a:path w="1727739" h="2145671">
                  <a:moveTo>
                    <a:pt x="0" y="1231285"/>
                  </a:moveTo>
                  <a:lnTo>
                    <a:pt x="15778" y="1249400"/>
                  </a:lnTo>
                  <a:cubicBezTo>
                    <a:pt x="29523" y="1269609"/>
                    <a:pt x="41402" y="1292334"/>
                    <a:pt x="51133" y="1317932"/>
                  </a:cubicBezTo>
                  <a:cubicBezTo>
                    <a:pt x="89161" y="1419592"/>
                    <a:pt x="81397" y="1542656"/>
                    <a:pt x="27230" y="1682905"/>
                  </a:cubicBezTo>
                  <a:lnTo>
                    <a:pt x="0" y="1730849"/>
                  </a:lnTo>
                  <a:lnTo>
                    <a:pt x="0" y="1653638"/>
                  </a:lnTo>
                  <a:lnTo>
                    <a:pt x="24789" y="1575624"/>
                  </a:lnTo>
                  <a:cubicBezTo>
                    <a:pt x="47014" y="1482947"/>
                    <a:pt x="44326" y="1400852"/>
                    <a:pt x="17557" y="1330065"/>
                  </a:cubicBezTo>
                  <a:lnTo>
                    <a:pt x="0" y="1295743"/>
                  </a:lnTo>
                  <a:close/>
                  <a:moveTo>
                    <a:pt x="0" y="1086667"/>
                  </a:moveTo>
                  <a:lnTo>
                    <a:pt x="22124" y="1096987"/>
                  </a:lnTo>
                  <a:cubicBezTo>
                    <a:pt x="86105" y="1134008"/>
                    <a:pt x="137458" y="1188235"/>
                    <a:pt x="167899" y="1269966"/>
                  </a:cubicBezTo>
                  <a:cubicBezTo>
                    <a:pt x="208630" y="1379426"/>
                    <a:pt x="200035" y="1510806"/>
                    <a:pt x="141617" y="1660596"/>
                  </a:cubicBezTo>
                  <a:cubicBezTo>
                    <a:pt x="120345" y="1713905"/>
                    <a:pt x="90435" y="1762482"/>
                    <a:pt x="56465" y="1808369"/>
                  </a:cubicBezTo>
                  <a:lnTo>
                    <a:pt x="0" y="1876239"/>
                  </a:lnTo>
                  <a:lnTo>
                    <a:pt x="0" y="1824158"/>
                  </a:lnTo>
                  <a:lnTo>
                    <a:pt x="28388" y="1790020"/>
                  </a:lnTo>
                  <a:cubicBezTo>
                    <a:pt x="61203" y="1745759"/>
                    <a:pt x="89802" y="1699351"/>
                    <a:pt x="109317" y="1649391"/>
                  </a:cubicBezTo>
                  <a:cubicBezTo>
                    <a:pt x="164427" y="1507709"/>
                    <a:pt x="173163" y="1384358"/>
                    <a:pt x="135316" y="1282961"/>
                  </a:cubicBezTo>
                  <a:cubicBezTo>
                    <a:pt x="107626" y="1208751"/>
                    <a:pt x="60906" y="1159482"/>
                    <a:pt x="1653" y="1125735"/>
                  </a:cubicBezTo>
                  <a:lnTo>
                    <a:pt x="0" y="1124979"/>
                  </a:lnTo>
                  <a:close/>
                  <a:moveTo>
                    <a:pt x="0" y="988498"/>
                  </a:moveTo>
                  <a:lnTo>
                    <a:pt x="57661" y="1005914"/>
                  </a:lnTo>
                  <a:cubicBezTo>
                    <a:pt x="158774" y="1043705"/>
                    <a:pt x="241182" y="1107523"/>
                    <a:pt x="284098" y="1223199"/>
                  </a:cubicBezTo>
                  <a:cubicBezTo>
                    <a:pt x="327424" y="1339749"/>
                    <a:pt x="317559" y="1479371"/>
                    <a:pt x="255067" y="1638960"/>
                  </a:cubicBezTo>
                  <a:cubicBezTo>
                    <a:pt x="209600" y="1750322"/>
                    <a:pt x="127077" y="1846435"/>
                    <a:pt x="47701" y="1935327"/>
                  </a:cubicBezTo>
                  <a:lnTo>
                    <a:pt x="0" y="1993422"/>
                  </a:lnTo>
                  <a:lnTo>
                    <a:pt x="0" y="1937687"/>
                  </a:lnTo>
                  <a:lnTo>
                    <a:pt x="21029" y="1912078"/>
                  </a:lnTo>
                  <a:cubicBezTo>
                    <a:pt x="99175" y="1823655"/>
                    <a:pt x="179583" y="1732886"/>
                    <a:pt x="221941" y="1626009"/>
                  </a:cubicBezTo>
                  <a:cubicBezTo>
                    <a:pt x="281307" y="1474788"/>
                    <a:pt x="290868" y="1343117"/>
                    <a:pt x="250607" y="1234887"/>
                  </a:cubicBezTo>
                  <a:cubicBezTo>
                    <a:pt x="211660" y="1128833"/>
                    <a:pt x="136443" y="1070462"/>
                    <a:pt x="41474" y="1035702"/>
                  </a:cubicBezTo>
                  <a:lnTo>
                    <a:pt x="0" y="1023473"/>
                  </a:lnTo>
                  <a:close/>
                  <a:moveTo>
                    <a:pt x="0" y="905995"/>
                  </a:moveTo>
                  <a:lnTo>
                    <a:pt x="77225" y="921143"/>
                  </a:lnTo>
                  <a:cubicBezTo>
                    <a:pt x="221423" y="955938"/>
                    <a:pt x="343158" y="1023048"/>
                    <a:pt x="400277" y="1176836"/>
                  </a:cubicBezTo>
                  <a:cubicBezTo>
                    <a:pt x="446810" y="1299672"/>
                    <a:pt x="434021" y="1449067"/>
                    <a:pt x="369367" y="1616737"/>
                  </a:cubicBezTo>
                  <a:cubicBezTo>
                    <a:pt x="323658" y="1734465"/>
                    <a:pt x="234218" y="1834612"/>
                    <a:pt x="148772" y="1930440"/>
                  </a:cubicBezTo>
                  <a:cubicBezTo>
                    <a:pt x="99415" y="1985871"/>
                    <a:pt x="51357" y="2039816"/>
                    <a:pt x="12007" y="2096074"/>
                  </a:cubicBezTo>
                  <a:lnTo>
                    <a:pt x="0" y="2116235"/>
                  </a:lnTo>
                  <a:lnTo>
                    <a:pt x="0" y="2058013"/>
                  </a:lnTo>
                  <a:lnTo>
                    <a:pt x="123875" y="1907504"/>
                  </a:lnTo>
                  <a:cubicBezTo>
                    <a:pt x="207063" y="1814027"/>
                    <a:pt x="293195" y="1716949"/>
                    <a:pt x="338100" y="1603657"/>
                  </a:cubicBezTo>
                  <a:cubicBezTo>
                    <a:pt x="401721" y="1442897"/>
                    <a:pt x="411506" y="1303721"/>
                    <a:pt x="369690" y="1187665"/>
                  </a:cubicBezTo>
                  <a:cubicBezTo>
                    <a:pt x="318110" y="1047438"/>
                    <a:pt x="206502" y="985408"/>
                    <a:pt x="68928" y="952650"/>
                  </a:cubicBezTo>
                  <a:lnTo>
                    <a:pt x="0" y="939304"/>
                  </a:lnTo>
                  <a:close/>
                  <a:moveTo>
                    <a:pt x="0" y="831186"/>
                  </a:moveTo>
                  <a:lnTo>
                    <a:pt x="83456" y="841011"/>
                  </a:lnTo>
                  <a:cubicBezTo>
                    <a:pt x="275487" y="871652"/>
                    <a:pt x="446720" y="935701"/>
                    <a:pt x="517684" y="1129599"/>
                  </a:cubicBezTo>
                  <a:cubicBezTo>
                    <a:pt x="565583" y="1259996"/>
                    <a:pt x="553539" y="1416617"/>
                    <a:pt x="482876" y="1594662"/>
                  </a:cubicBezTo>
                  <a:cubicBezTo>
                    <a:pt x="431842" y="1721507"/>
                    <a:pt x="337787" y="1825645"/>
                    <a:pt x="247398" y="1927232"/>
                  </a:cubicBezTo>
                  <a:cubicBezTo>
                    <a:pt x="195498" y="1986558"/>
                    <a:pt x="144395" y="2043396"/>
                    <a:pt x="102421" y="2102592"/>
                  </a:cubicBezTo>
                  <a:lnTo>
                    <a:pt x="76398" y="2145671"/>
                  </a:lnTo>
                  <a:lnTo>
                    <a:pt x="36232" y="2145671"/>
                  </a:lnTo>
                  <a:lnTo>
                    <a:pt x="74224" y="2081906"/>
                  </a:lnTo>
                  <a:cubicBezTo>
                    <a:pt x="117825" y="2019595"/>
                    <a:pt x="170289" y="1960940"/>
                    <a:pt x="221775" y="1903254"/>
                  </a:cubicBezTo>
                  <a:cubicBezTo>
                    <a:pt x="310347" y="1804095"/>
                    <a:pt x="402045" y="1701598"/>
                    <a:pt x="449751" y="1581709"/>
                  </a:cubicBezTo>
                  <a:cubicBezTo>
                    <a:pt x="516845" y="1411953"/>
                    <a:pt x="530359" y="1263599"/>
                    <a:pt x="484010" y="1141023"/>
                  </a:cubicBezTo>
                  <a:cubicBezTo>
                    <a:pt x="418412" y="961974"/>
                    <a:pt x="261483" y="903286"/>
                    <a:pt x="75667" y="874002"/>
                  </a:cubicBezTo>
                  <a:lnTo>
                    <a:pt x="0" y="865050"/>
                  </a:lnTo>
                  <a:close/>
                  <a:moveTo>
                    <a:pt x="0" y="757479"/>
                  </a:moveTo>
                  <a:lnTo>
                    <a:pt x="177746" y="778768"/>
                  </a:lnTo>
                  <a:cubicBezTo>
                    <a:pt x="379686" y="811205"/>
                    <a:pt x="559394" y="878211"/>
                    <a:pt x="634182" y="1082220"/>
                  </a:cubicBezTo>
                  <a:cubicBezTo>
                    <a:pt x="684602" y="1220155"/>
                    <a:pt x="671990" y="1384912"/>
                    <a:pt x="596808" y="1572679"/>
                  </a:cubicBezTo>
                  <a:cubicBezTo>
                    <a:pt x="543656" y="1704866"/>
                    <a:pt x="445564" y="1816069"/>
                    <a:pt x="349150" y="1921847"/>
                  </a:cubicBezTo>
                  <a:cubicBezTo>
                    <a:pt x="293580" y="1983730"/>
                    <a:pt x="239639" y="2043897"/>
                    <a:pt x="195415" y="2106641"/>
                  </a:cubicBezTo>
                  <a:lnTo>
                    <a:pt x="171962" y="2145671"/>
                  </a:lnTo>
                  <a:lnTo>
                    <a:pt x="132155" y="2145671"/>
                  </a:lnTo>
                  <a:lnTo>
                    <a:pt x="166541" y="2088265"/>
                  </a:lnTo>
                  <a:cubicBezTo>
                    <a:pt x="212670" y="2022598"/>
                    <a:pt x="268109" y="1960808"/>
                    <a:pt x="322941" y="1899825"/>
                  </a:cubicBezTo>
                  <a:cubicBezTo>
                    <a:pt x="416373" y="1795351"/>
                    <a:pt x="513637" y="1687434"/>
                    <a:pt x="564408" y="1560768"/>
                  </a:cubicBezTo>
                  <a:cubicBezTo>
                    <a:pt x="635921" y="1380585"/>
                    <a:pt x="649032" y="1224386"/>
                    <a:pt x="601416" y="1094951"/>
                  </a:cubicBezTo>
                  <a:cubicBezTo>
                    <a:pt x="532915" y="905438"/>
                    <a:pt x="367345" y="843762"/>
                    <a:pt x="171221" y="813028"/>
                  </a:cubicBezTo>
                  <a:lnTo>
                    <a:pt x="0" y="792863"/>
                  </a:lnTo>
                  <a:close/>
                  <a:moveTo>
                    <a:pt x="0" y="684618"/>
                  </a:moveTo>
                  <a:lnTo>
                    <a:pt x="56274" y="691194"/>
                  </a:lnTo>
                  <a:cubicBezTo>
                    <a:pt x="346770" y="720176"/>
                    <a:pt x="647348" y="749108"/>
                    <a:pt x="750565" y="1034549"/>
                  </a:cubicBezTo>
                  <a:cubicBezTo>
                    <a:pt x="802963" y="1179237"/>
                    <a:pt x="789787" y="1352126"/>
                    <a:pt x="710352" y="1549436"/>
                  </a:cubicBezTo>
                  <a:cubicBezTo>
                    <a:pt x="654393" y="1688221"/>
                    <a:pt x="549931" y="1804244"/>
                    <a:pt x="448938" y="1916303"/>
                  </a:cubicBezTo>
                  <a:cubicBezTo>
                    <a:pt x="390372" y="1981429"/>
                    <a:pt x="333456" y="2044729"/>
                    <a:pt x="286757" y="2110696"/>
                  </a:cubicBezTo>
                  <a:lnTo>
                    <a:pt x="265631" y="2145671"/>
                  </a:lnTo>
                  <a:lnTo>
                    <a:pt x="227635" y="2145671"/>
                  </a:lnTo>
                  <a:lnTo>
                    <a:pt x="259405" y="2092761"/>
                  </a:lnTo>
                  <a:cubicBezTo>
                    <a:pt x="308040" y="2023706"/>
                    <a:pt x="366453" y="1958784"/>
                    <a:pt x="423979" y="1894961"/>
                  </a:cubicBezTo>
                  <a:cubicBezTo>
                    <a:pt x="522976" y="1785062"/>
                    <a:pt x="625181" y="1671390"/>
                    <a:pt x="678758" y="1538130"/>
                  </a:cubicBezTo>
                  <a:cubicBezTo>
                    <a:pt x="754886" y="1348927"/>
                    <a:pt x="768467" y="1183887"/>
                    <a:pt x="718872" y="1047698"/>
                  </a:cubicBezTo>
                  <a:cubicBezTo>
                    <a:pt x="621836" y="782339"/>
                    <a:pt x="344706" y="754119"/>
                    <a:pt x="52353" y="725272"/>
                  </a:cubicBezTo>
                  <a:lnTo>
                    <a:pt x="0" y="719104"/>
                  </a:lnTo>
                  <a:close/>
                  <a:moveTo>
                    <a:pt x="0" y="611515"/>
                  </a:moveTo>
                  <a:lnTo>
                    <a:pt x="139908" y="627989"/>
                  </a:lnTo>
                  <a:cubicBezTo>
                    <a:pt x="443532" y="659061"/>
                    <a:pt x="759091" y="689957"/>
                    <a:pt x="867592" y="989145"/>
                  </a:cubicBezTo>
                  <a:cubicBezTo>
                    <a:pt x="922669" y="1140484"/>
                    <a:pt x="908137" y="1322056"/>
                    <a:pt x="824262" y="1528644"/>
                  </a:cubicBezTo>
                  <a:cubicBezTo>
                    <a:pt x="765423" y="1674468"/>
                    <a:pt x="655837" y="1795990"/>
                    <a:pt x="549538" y="1913283"/>
                  </a:cubicBezTo>
                  <a:cubicBezTo>
                    <a:pt x="487887" y="1981523"/>
                    <a:pt x="427952" y="2047894"/>
                    <a:pt x="378801" y="2117116"/>
                  </a:cubicBezTo>
                  <a:lnTo>
                    <a:pt x="361515" y="2145671"/>
                  </a:lnTo>
                  <a:lnTo>
                    <a:pt x="324810" y="2145671"/>
                  </a:lnTo>
                  <a:lnTo>
                    <a:pt x="354057" y="2097269"/>
                  </a:lnTo>
                  <a:cubicBezTo>
                    <a:pt x="405222" y="2025001"/>
                    <a:pt x="466590" y="1957055"/>
                    <a:pt x="526938" y="1890301"/>
                  </a:cubicBezTo>
                  <a:cubicBezTo>
                    <a:pt x="631061" y="1774906"/>
                    <a:pt x="737782" y="1656538"/>
                    <a:pt x="795473" y="1515770"/>
                  </a:cubicBezTo>
                  <a:cubicBezTo>
                    <a:pt x="875856" y="1317030"/>
                    <a:pt x="890264" y="1143670"/>
                    <a:pt x="838252" y="1000652"/>
                  </a:cubicBezTo>
                  <a:cubicBezTo>
                    <a:pt x="736827" y="721703"/>
                    <a:pt x="446591" y="692541"/>
                    <a:pt x="139258" y="661726"/>
                  </a:cubicBezTo>
                  <a:lnTo>
                    <a:pt x="0" y="645308"/>
                  </a:lnTo>
                  <a:close/>
                  <a:moveTo>
                    <a:pt x="0" y="537959"/>
                  </a:moveTo>
                  <a:lnTo>
                    <a:pt x="1081" y="538160"/>
                  </a:lnTo>
                  <a:cubicBezTo>
                    <a:pt x="74266" y="549436"/>
                    <a:pt x="149606" y="557090"/>
                    <a:pt x="224227" y="564689"/>
                  </a:cubicBezTo>
                  <a:cubicBezTo>
                    <a:pt x="542104" y="596681"/>
                    <a:pt x="870971" y="629934"/>
                    <a:pt x="984125" y="942522"/>
                  </a:cubicBezTo>
                  <a:cubicBezTo>
                    <a:pt x="1041620" y="1100698"/>
                    <a:pt x="1026002" y="1290766"/>
                    <a:pt x="938133" y="1506715"/>
                  </a:cubicBezTo>
                  <a:cubicBezTo>
                    <a:pt x="876044" y="1659054"/>
                    <a:pt x="761072" y="1786257"/>
                    <a:pt x="649835" y="1909313"/>
                  </a:cubicBezTo>
                  <a:cubicBezTo>
                    <a:pt x="585099" y="1980665"/>
                    <a:pt x="522275" y="2050012"/>
                    <a:pt x="470713" y="2122410"/>
                  </a:cubicBezTo>
                  <a:lnTo>
                    <a:pt x="456586" y="2145671"/>
                  </a:lnTo>
                  <a:lnTo>
                    <a:pt x="419128" y="2145671"/>
                  </a:lnTo>
                  <a:lnTo>
                    <a:pt x="445350" y="2102510"/>
                  </a:lnTo>
                  <a:cubicBezTo>
                    <a:pt x="499057" y="2026976"/>
                    <a:pt x="563398" y="1955897"/>
                    <a:pt x="626610" y="1885990"/>
                  </a:cubicBezTo>
                  <a:cubicBezTo>
                    <a:pt x="736035" y="1765358"/>
                    <a:pt x="849010" y="1640316"/>
                    <a:pt x="908715" y="1493501"/>
                  </a:cubicBezTo>
                  <a:cubicBezTo>
                    <a:pt x="993276" y="1285663"/>
                    <a:pt x="1008514" y="1103987"/>
                    <a:pt x="954163" y="953689"/>
                  </a:cubicBezTo>
                  <a:cubicBezTo>
                    <a:pt x="849392" y="660428"/>
                    <a:pt x="544377" y="630708"/>
                    <a:pt x="222870" y="598528"/>
                  </a:cubicBezTo>
                  <a:lnTo>
                    <a:pt x="0" y="572090"/>
                  </a:lnTo>
                  <a:close/>
                  <a:moveTo>
                    <a:pt x="0" y="459463"/>
                  </a:moveTo>
                  <a:lnTo>
                    <a:pt x="75310" y="473472"/>
                  </a:lnTo>
                  <a:cubicBezTo>
                    <a:pt x="151859" y="485232"/>
                    <a:pt x="230736" y="493182"/>
                    <a:pt x="308965" y="501075"/>
                  </a:cubicBezTo>
                  <a:cubicBezTo>
                    <a:pt x="640836" y="534174"/>
                    <a:pt x="983877" y="568791"/>
                    <a:pt x="1101607" y="895230"/>
                  </a:cubicBezTo>
                  <a:cubicBezTo>
                    <a:pt x="1160997" y="1060599"/>
                    <a:pt x="1144626" y="1258543"/>
                    <a:pt x="1052686" y="1484292"/>
                  </a:cubicBezTo>
                  <a:cubicBezTo>
                    <a:pt x="987791" y="1643228"/>
                    <a:pt x="867258" y="1775848"/>
                    <a:pt x="750895" y="1904407"/>
                  </a:cubicBezTo>
                  <a:cubicBezTo>
                    <a:pt x="683296" y="1978914"/>
                    <a:pt x="617432" y="2051440"/>
                    <a:pt x="563297" y="2127128"/>
                  </a:cubicBezTo>
                  <a:lnTo>
                    <a:pt x="551975" y="2145671"/>
                  </a:lnTo>
                  <a:lnTo>
                    <a:pt x="508282" y="2145671"/>
                  </a:lnTo>
                  <a:lnTo>
                    <a:pt x="532671" y="2105322"/>
                  </a:lnTo>
                  <a:cubicBezTo>
                    <a:pt x="588050" y="2027367"/>
                    <a:pt x="655346" y="1953265"/>
                    <a:pt x="724508" y="1877089"/>
                  </a:cubicBezTo>
                  <a:cubicBezTo>
                    <a:pt x="839053" y="1750957"/>
                    <a:pt x="957592" y="1620501"/>
                    <a:pt x="1020368" y="1466905"/>
                  </a:cubicBezTo>
                  <a:cubicBezTo>
                    <a:pt x="1109000" y="1249265"/>
                    <a:pt x="1125247" y="1059536"/>
                    <a:pt x="1068479" y="902407"/>
                  </a:cubicBezTo>
                  <a:cubicBezTo>
                    <a:pt x="957558" y="596386"/>
                    <a:pt x="639522" y="565281"/>
                    <a:pt x="304262" y="530667"/>
                  </a:cubicBezTo>
                  <a:cubicBezTo>
                    <a:pt x="223548" y="522277"/>
                    <a:pt x="142284" y="514004"/>
                    <a:pt x="63399" y="501794"/>
                  </a:cubicBezTo>
                  <a:lnTo>
                    <a:pt x="0" y="489913"/>
                  </a:lnTo>
                  <a:close/>
                  <a:moveTo>
                    <a:pt x="0" y="378152"/>
                  </a:moveTo>
                  <a:lnTo>
                    <a:pt x="33071" y="387272"/>
                  </a:lnTo>
                  <a:cubicBezTo>
                    <a:pt x="148122" y="413152"/>
                    <a:pt x="272062" y="425719"/>
                    <a:pt x="394456" y="438109"/>
                  </a:cubicBezTo>
                  <a:cubicBezTo>
                    <a:pt x="739978" y="472935"/>
                    <a:pt x="1096385" y="508319"/>
                    <a:pt x="1219132" y="848681"/>
                  </a:cubicBezTo>
                  <a:cubicBezTo>
                    <a:pt x="1281384" y="1020963"/>
                    <a:pt x="1263924" y="1227405"/>
                    <a:pt x="1167545" y="1462434"/>
                  </a:cubicBezTo>
                  <a:cubicBezTo>
                    <a:pt x="1099769" y="1628409"/>
                    <a:pt x="973849" y="1766709"/>
                    <a:pt x="852184" y="1900505"/>
                  </a:cubicBezTo>
                  <a:cubicBezTo>
                    <a:pt x="781368" y="1978217"/>
                    <a:pt x="712549" y="2053766"/>
                    <a:pt x="656025" y="2132663"/>
                  </a:cubicBezTo>
                  <a:lnTo>
                    <a:pt x="648076" y="2145671"/>
                  </a:lnTo>
                  <a:lnTo>
                    <a:pt x="608706" y="2145671"/>
                  </a:lnTo>
                  <a:lnTo>
                    <a:pt x="627912" y="2114193"/>
                  </a:lnTo>
                  <a:cubicBezTo>
                    <a:pt x="685856" y="2033145"/>
                    <a:pt x="756127" y="1955909"/>
                    <a:pt x="828413" y="1876399"/>
                  </a:cubicBezTo>
                  <a:cubicBezTo>
                    <a:pt x="948267" y="1745031"/>
                    <a:pt x="1072914" y="1609932"/>
                    <a:pt x="1137766" y="1448700"/>
                  </a:cubicBezTo>
                  <a:cubicBezTo>
                    <a:pt x="1230395" y="1221702"/>
                    <a:pt x="1247732" y="1023472"/>
                    <a:pt x="1188805" y="859325"/>
                  </a:cubicBezTo>
                  <a:cubicBezTo>
                    <a:pt x="1073395" y="539017"/>
                    <a:pt x="742853" y="506156"/>
                    <a:pt x="392377" y="470910"/>
                  </a:cubicBezTo>
                  <a:cubicBezTo>
                    <a:pt x="266791" y="458127"/>
                    <a:pt x="139487" y="445232"/>
                    <a:pt x="21041" y="418234"/>
                  </a:cubicBezTo>
                  <a:lnTo>
                    <a:pt x="0" y="412345"/>
                  </a:lnTo>
                  <a:close/>
                  <a:moveTo>
                    <a:pt x="0" y="293879"/>
                  </a:moveTo>
                  <a:lnTo>
                    <a:pt x="102940" y="322280"/>
                  </a:lnTo>
                  <a:cubicBezTo>
                    <a:pt x="222774" y="349225"/>
                    <a:pt x="351900" y="362249"/>
                    <a:pt x="479444" y="375121"/>
                  </a:cubicBezTo>
                  <a:cubicBezTo>
                    <a:pt x="838433" y="411417"/>
                    <a:pt x="1209819" y="448760"/>
                    <a:pt x="1336598" y="802190"/>
                  </a:cubicBezTo>
                  <a:cubicBezTo>
                    <a:pt x="1401004" y="981484"/>
                    <a:pt x="1382455" y="1196433"/>
                    <a:pt x="1282083" y="1440818"/>
                  </a:cubicBezTo>
                  <a:cubicBezTo>
                    <a:pt x="1211318" y="1613126"/>
                    <a:pt x="1080014" y="1757109"/>
                    <a:pt x="952965" y="1896582"/>
                  </a:cubicBezTo>
                  <a:cubicBezTo>
                    <a:pt x="878700" y="1976888"/>
                    <a:pt x="806746" y="2055199"/>
                    <a:pt x="747700" y="2137110"/>
                  </a:cubicBezTo>
                  <a:lnTo>
                    <a:pt x="742441" y="2145671"/>
                  </a:lnTo>
                  <a:lnTo>
                    <a:pt x="701607" y="2145671"/>
                  </a:lnTo>
                  <a:lnTo>
                    <a:pt x="717640" y="2119267"/>
                  </a:lnTo>
                  <a:cubicBezTo>
                    <a:pt x="777917" y="2035001"/>
                    <a:pt x="851344" y="1954891"/>
                    <a:pt x="926718" y="1872267"/>
                  </a:cubicBezTo>
                  <a:cubicBezTo>
                    <a:pt x="1051691" y="1735398"/>
                    <a:pt x="1180736" y="1593760"/>
                    <a:pt x="1249381" y="1426796"/>
                  </a:cubicBezTo>
                  <a:cubicBezTo>
                    <a:pt x="1346447" y="1190516"/>
                    <a:pt x="1364610" y="983968"/>
                    <a:pt x="1303086" y="812731"/>
                  </a:cubicBezTo>
                  <a:cubicBezTo>
                    <a:pt x="1183643" y="479357"/>
                    <a:pt x="839012" y="444688"/>
                    <a:pt x="474620" y="407897"/>
                  </a:cubicBezTo>
                  <a:cubicBezTo>
                    <a:pt x="343786" y="394698"/>
                    <a:pt x="211246" y="381327"/>
                    <a:pt x="88006" y="353229"/>
                  </a:cubicBezTo>
                  <a:lnTo>
                    <a:pt x="0" y="328571"/>
                  </a:lnTo>
                  <a:close/>
                  <a:moveTo>
                    <a:pt x="0" y="200889"/>
                  </a:moveTo>
                  <a:lnTo>
                    <a:pt x="50657" y="221823"/>
                  </a:lnTo>
                  <a:cubicBezTo>
                    <a:pt x="206482" y="274241"/>
                    <a:pt x="386153" y="292362"/>
                    <a:pt x="562723" y="310220"/>
                  </a:cubicBezTo>
                  <a:cubicBezTo>
                    <a:pt x="936411" y="347513"/>
                    <a:pt x="1321189" y="386769"/>
                    <a:pt x="1452539" y="754045"/>
                  </a:cubicBezTo>
                  <a:cubicBezTo>
                    <a:pt x="1519364" y="940176"/>
                    <a:pt x="1499442" y="1162655"/>
                    <a:pt x="1395095" y="1417546"/>
                  </a:cubicBezTo>
                  <a:cubicBezTo>
                    <a:pt x="1321267" y="1596631"/>
                    <a:pt x="1185100" y="1745933"/>
                    <a:pt x="1052483" y="1890827"/>
                  </a:cubicBezTo>
                  <a:cubicBezTo>
                    <a:pt x="975065" y="1975261"/>
                    <a:pt x="900364" y="2057032"/>
                    <a:pt x="839133" y="2142301"/>
                  </a:cubicBezTo>
                  <a:lnTo>
                    <a:pt x="837069" y="2145671"/>
                  </a:lnTo>
                  <a:lnTo>
                    <a:pt x="798925" y="2145671"/>
                  </a:lnTo>
                  <a:lnTo>
                    <a:pt x="811473" y="2125112"/>
                  </a:lnTo>
                  <a:cubicBezTo>
                    <a:pt x="874288" y="2037434"/>
                    <a:pt x="950552" y="1953995"/>
                    <a:pt x="1028920" y="1868127"/>
                  </a:cubicBezTo>
                  <a:cubicBezTo>
                    <a:pt x="1160064" y="1725035"/>
                    <a:pt x="1293890" y="1578518"/>
                    <a:pt x="1365338" y="1404961"/>
                  </a:cubicBezTo>
                  <a:cubicBezTo>
                    <a:pt x="1467384" y="1160184"/>
                    <a:pt x="1485470" y="944015"/>
                    <a:pt x="1421968" y="766023"/>
                  </a:cubicBezTo>
                  <a:cubicBezTo>
                    <a:pt x="1297610" y="419426"/>
                    <a:pt x="939772" y="383106"/>
                    <a:pt x="560762" y="344872"/>
                  </a:cubicBezTo>
                  <a:cubicBezTo>
                    <a:pt x="378828" y="326293"/>
                    <a:pt x="194193" y="307464"/>
                    <a:pt x="33840" y="252731"/>
                  </a:cubicBezTo>
                  <a:lnTo>
                    <a:pt x="0" y="238542"/>
                  </a:lnTo>
                  <a:close/>
                  <a:moveTo>
                    <a:pt x="0" y="106892"/>
                  </a:moveTo>
                  <a:lnTo>
                    <a:pt x="115517" y="154645"/>
                  </a:lnTo>
                  <a:cubicBezTo>
                    <a:pt x="277357" y="209069"/>
                    <a:pt x="464024" y="227741"/>
                    <a:pt x="647538" y="245800"/>
                  </a:cubicBezTo>
                  <a:cubicBezTo>
                    <a:pt x="1034372" y="286334"/>
                    <a:pt x="1433662" y="326327"/>
                    <a:pt x="1571085" y="706801"/>
                  </a:cubicBezTo>
                  <a:cubicBezTo>
                    <a:pt x="1640065" y="899946"/>
                    <a:pt x="1619678" y="1131263"/>
                    <a:pt x="1510793" y="1394731"/>
                  </a:cubicBezTo>
                  <a:cubicBezTo>
                    <a:pt x="1434078" y="1580855"/>
                    <a:pt x="1292086" y="1735761"/>
                    <a:pt x="1154610" y="1885971"/>
                  </a:cubicBezTo>
                  <a:cubicBezTo>
                    <a:pt x="1114534" y="1929719"/>
                    <a:pt x="1075033" y="1972826"/>
                    <a:pt x="1037556" y="2016073"/>
                  </a:cubicBezTo>
                  <a:lnTo>
                    <a:pt x="933722" y="2145671"/>
                  </a:lnTo>
                  <a:lnTo>
                    <a:pt x="892303" y="2145671"/>
                  </a:lnTo>
                  <a:lnTo>
                    <a:pt x="902182" y="2129503"/>
                  </a:lnTo>
                  <a:cubicBezTo>
                    <a:pt x="967428" y="2038539"/>
                    <a:pt x="1046669" y="1951967"/>
                    <a:pt x="1128122" y="1862984"/>
                  </a:cubicBezTo>
                  <a:cubicBezTo>
                    <a:pt x="1263520" y="1715380"/>
                    <a:pt x="1403515" y="1562640"/>
                    <a:pt x="1477847" y="1382041"/>
                  </a:cubicBezTo>
                  <a:cubicBezTo>
                    <a:pt x="1583427" y="1126678"/>
                    <a:pt x="1603974" y="904541"/>
                    <a:pt x="1537329" y="718673"/>
                  </a:cubicBezTo>
                  <a:cubicBezTo>
                    <a:pt x="1408658" y="358046"/>
                    <a:pt x="1037088" y="320440"/>
                    <a:pt x="643724" y="280581"/>
                  </a:cubicBezTo>
                  <a:cubicBezTo>
                    <a:pt x="455812" y="261516"/>
                    <a:pt x="264624" y="242215"/>
                    <a:pt x="98240" y="185242"/>
                  </a:cubicBezTo>
                  <a:lnTo>
                    <a:pt x="0" y="143895"/>
                  </a:lnTo>
                  <a:close/>
                  <a:moveTo>
                    <a:pt x="0" y="0"/>
                  </a:moveTo>
                  <a:lnTo>
                    <a:pt x="60200" y="37461"/>
                  </a:lnTo>
                  <a:cubicBezTo>
                    <a:pt x="251606" y="134312"/>
                    <a:pt x="494477" y="159000"/>
                    <a:pt x="732190" y="183043"/>
                  </a:cubicBezTo>
                  <a:cubicBezTo>
                    <a:pt x="1132023" y="223821"/>
                    <a:pt x="1546038" y="265961"/>
                    <a:pt x="1686257" y="659970"/>
                  </a:cubicBezTo>
                  <a:cubicBezTo>
                    <a:pt x="1757655" y="859944"/>
                    <a:pt x="1736986" y="1100364"/>
                    <a:pt x="1623480" y="1372849"/>
                  </a:cubicBezTo>
                  <a:cubicBezTo>
                    <a:pt x="1543964" y="1565570"/>
                    <a:pt x="1396324" y="1726335"/>
                    <a:pt x="1253806" y="1881602"/>
                  </a:cubicBezTo>
                  <a:cubicBezTo>
                    <a:pt x="1212253" y="1926862"/>
                    <a:pt x="1171302" y="1971485"/>
                    <a:pt x="1132448" y="2016276"/>
                  </a:cubicBezTo>
                  <a:lnTo>
                    <a:pt x="1028715" y="2145671"/>
                  </a:lnTo>
                  <a:lnTo>
                    <a:pt x="985795" y="2145671"/>
                  </a:lnTo>
                  <a:lnTo>
                    <a:pt x="992954" y="2133995"/>
                  </a:lnTo>
                  <a:cubicBezTo>
                    <a:pt x="1060665" y="2039865"/>
                    <a:pt x="1142860" y="1950270"/>
                    <a:pt x="1227397" y="1858172"/>
                  </a:cubicBezTo>
                  <a:cubicBezTo>
                    <a:pt x="1368000" y="1704623"/>
                    <a:pt x="1513380" y="1546206"/>
                    <a:pt x="1590699" y="1359272"/>
                  </a:cubicBezTo>
                  <a:cubicBezTo>
                    <a:pt x="1700531" y="1094372"/>
                    <a:pt x="1721182" y="862872"/>
                    <a:pt x="1652926" y="670770"/>
                  </a:cubicBezTo>
                  <a:cubicBezTo>
                    <a:pt x="1520908" y="295825"/>
                    <a:pt x="1134740" y="257927"/>
                    <a:pt x="726761" y="216622"/>
                  </a:cubicBezTo>
                  <a:cubicBezTo>
                    <a:pt x="483452" y="191876"/>
                    <a:pt x="234954" y="166657"/>
                    <a:pt x="38100" y="65520"/>
                  </a:cubicBezTo>
                  <a:lnTo>
                    <a:pt x="0" y="41458"/>
                  </a:ln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 w="1551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Freeform: Shape 221"/>
            <p:cNvSpPr/>
            <p:nvPr/>
          </p:nvSpPr>
          <p:spPr>
            <a:xfrm>
              <a:off x="0" y="5250240"/>
              <a:ext cx="1017720" cy="1607400"/>
            </a:xfrm>
            <a:custGeom>
              <a:avLst/>
              <a:gdLst/>
              <a:ahLst/>
              <a:rect l="l" t="t" r="r" b="b"/>
              <a:pathLst>
                <a:path w="1018089" h="1607716">
                  <a:moveTo>
                    <a:pt x="0" y="693331"/>
                  </a:moveTo>
                  <a:lnTo>
                    <a:pt x="15775" y="711442"/>
                  </a:lnTo>
                  <a:cubicBezTo>
                    <a:pt x="29520" y="731652"/>
                    <a:pt x="41399" y="754377"/>
                    <a:pt x="51130" y="779974"/>
                  </a:cubicBezTo>
                  <a:cubicBezTo>
                    <a:pt x="89156" y="881632"/>
                    <a:pt x="81392" y="1004697"/>
                    <a:pt x="27228" y="1144943"/>
                  </a:cubicBezTo>
                  <a:lnTo>
                    <a:pt x="0" y="1201321"/>
                  </a:lnTo>
                  <a:lnTo>
                    <a:pt x="0" y="1115666"/>
                  </a:lnTo>
                  <a:lnTo>
                    <a:pt x="24787" y="1037664"/>
                  </a:lnTo>
                  <a:cubicBezTo>
                    <a:pt x="47013" y="944986"/>
                    <a:pt x="44325" y="862891"/>
                    <a:pt x="17557" y="792104"/>
                  </a:cubicBezTo>
                  <a:lnTo>
                    <a:pt x="0" y="757783"/>
                  </a:lnTo>
                  <a:close/>
                  <a:moveTo>
                    <a:pt x="0" y="548711"/>
                  </a:moveTo>
                  <a:lnTo>
                    <a:pt x="22125" y="559032"/>
                  </a:lnTo>
                  <a:cubicBezTo>
                    <a:pt x="86105" y="596053"/>
                    <a:pt x="137459" y="650281"/>
                    <a:pt x="167900" y="732011"/>
                  </a:cubicBezTo>
                  <a:cubicBezTo>
                    <a:pt x="208633" y="841467"/>
                    <a:pt x="200035" y="972851"/>
                    <a:pt x="141620" y="1122638"/>
                  </a:cubicBezTo>
                  <a:cubicBezTo>
                    <a:pt x="120348" y="1175946"/>
                    <a:pt x="90437" y="1224524"/>
                    <a:pt x="56467" y="1270411"/>
                  </a:cubicBezTo>
                  <a:lnTo>
                    <a:pt x="0" y="1338284"/>
                  </a:lnTo>
                  <a:lnTo>
                    <a:pt x="0" y="1286203"/>
                  </a:lnTo>
                  <a:lnTo>
                    <a:pt x="28390" y="1252062"/>
                  </a:lnTo>
                  <a:cubicBezTo>
                    <a:pt x="61206" y="1207801"/>
                    <a:pt x="89805" y="1161393"/>
                    <a:pt x="109320" y="1111433"/>
                  </a:cubicBezTo>
                  <a:cubicBezTo>
                    <a:pt x="164430" y="969750"/>
                    <a:pt x="173163" y="846403"/>
                    <a:pt x="135318" y="745002"/>
                  </a:cubicBezTo>
                  <a:cubicBezTo>
                    <a:pt x="107628" y="670793"/>
                    <a:pt x="60907" y="621525"/>
                    <a:pt x="1654" y="587779"/>
                  </a:cubicBezTo>
                  <a:lnTo>
                    <a:pt x="0" y="587022"/>
                  </a:lnTo>
                  <a:close/>
                  <a:moveTo>
                    <a:pt x="0" y="450540"/>
                  </a:moveTo>
                  <a:lnTo>
                    <a:pt x="57662" y="467957"/>
                  </a:lnTo>
                  <a:cubicBezTo>
                    <a:pt x="158776" y="505747"/>
                    <a:pt x="241183" y="569566"/>
                    <a:pt x="284097" y="685243"/>
                  </a:cubicBezTo>
                  <a:cubicBezTo>
                    <a:pt x="327424" y="801793"/>
                    <a:pt x="317561" y="941412"/>
                    <a:pt x="255069" y="1101001"/>
                  </a:cubicBezTo>
                  <a:cubicBezTo>
                    <a:pt x="209600" y="1212366"/>
                    <a:pt x="127076" y="1308479"/>
                    <a:pt x="47701" y="1397372"/>
                  </a:cubicBezTo>
                  <a:lnTo>
                    <a:pt x="0" y="1455467"/>
                  </a:lnTo>
                  <a:lnTo>
                    <a:pt x="0" y="1399732"/>
                  </a:lnTo>
                  <a:lnTo>
                    <a:pt x="21028" y="1374124"/>
                  </a:lnTo>
                  <a:cubicBezTo>
                    <a:pt x="99175" y="1285699"/>
                    <a:pt x="179583" y="1194932"/>
                    <a:pt x="221943" y="1088049"/>
                  </a:cubicBezTo>
                  <a:cubicBezTo>
                    <a:pt x="281309" y="936829"/>
                    <a:pt x="290871" y="805159"/>
                    <a:pt x="250606" y="696932"/>
                  </a:cubicBezTo>
                  <a:cubicBezTo>
                    <a:pt x="211660" y="590878"/>
                    <a:pt x="136443" y="532506"/>
                    <a:pt x="41474" y="497747"/>
                  </a:cubicBezTo>
                  <a:lnTo>
                    <a:pt x="0" y="485517"/>
                  </a:lnTo>
                  <a:close/>
                  <a:moveTo>
                    <a:pt x="0" y="368036"/>
                  </a:moveTo>
                  <a:lnTo>
                    <a:pt x="77221" y="383183"/>
                  </a:lnTo>
                  <a:cubicBezTo>
                    <a:pt x="221420" y="417978"/>
                    <a:pt x="343155" y="485087"/>
                    <a:pt x="400275" y="638873"/>
                  </a:cubicBezTo>
                  <a:cubicBezTo>
                    <a:pt x="446809" y="761709"/>
                    <a:pt x="434017" y="911109"/>
                    <a:pt x="369363" y="1078778"/>
                  </a:cubicBezTo>
                  <a:cubicBezTo>
                    <a:pt x="323657" y="1196502"/>
                    <a:pt x="234214" y="1296654"/>
                    <a:pt x="148769" y="1392481"/>
                  </a:cubicBezTo>
                  <a:cubicBezTo>
                    <a:pt x="99411" y="1447911"/>
                    <a:pt x="51354" y="1501856"/>
                    <a:pt x="12003" y="1558114"/>
                  </a:cubicBezTo>
                  <a:lnTo>
                    <a:pt x="0" y="1578270"/>
                  </a:lnTo>
                  <a:lnTo>
                    <a:pt x="0" y="1520048"/>
                  </a:lnTo>
                  <a:lnTo>
                    <a:pt x="123871" y="1369544"/>
                  </a:lnTo>
                  <a:cubicBezTo>
                    <a:pt x="207062" y="1276064"/>
                    <a:pt x="293191" y="1178989"/>
                    <a:pt x="338096" y="1065699"/>
                  </a:cubicBezTo>
                  <a:cubicBezTo>
                    <a:pt x="401719" y="904934"/>
                    <a:pt x="411504" y="765759"/>
                    <a:pt x="369687" y="649703"/>
                  </a:cubicBezTo>
                  <a:cubicBezTo>
                    <a:pt x="318110" y="509477"/>
                    <a:pt x="206503" y="447448"/>
                    <a:pt x="68928" y="414689"/>
                  </a:cubicBezTo>
                  <a:lnTo>
                    <a:pt x="0" y="401342"/>
                  </a:lnTo>
                  <a:close/>
                  <a:moveTo>
                    <a:pt x="0" y="293227"/>
                  </a:moveTo>
                  <a:lnTo>
                    <a:pt x="83460" y="303052"/>
                  </a:lnTo>
                  <a:cubicBezTo>
                    <a:pt x="275491" y="333694"/>
                    <a:pt x="446723" y="397743"/>
                    <a:pt x="517687" y="591640"/>
                  </a:cubicBezTo>
                  <a:cubicBezTo>
                    <a:pt x="565587" y="722038"/>
                    <a:pt x="553542" y="878659"/>
                    <a:pt x="482880" y="1056703"/>
                  </a:cubicBezTo>
                  <a:cubicBezTo>
                    <a:pt x="431846" y="1183549"/>
                    <a:pt x="337790" y="1287687"/>
                    <a:pt x="247401" y="1389273"/>
                  </a:cubicBezTo>
                  <a:cubicBezTo>
                    <a:pt x="195501" y="1448599"/>
                    <a:pt x="144399" y="1505437"/>
                    <a:pt x="102425" y="1564633"/>
                  </a:cubicBezTo>
                  <a:lnTo>
                    <a:pt x="76399" y="1607716"/>
                  </a:lnTo>
                  <a:lnTo>
                    <a:pt x="36233" y="1607716"/>
                  </a:lnTo>
                  <a:lnTo>
                    <a:pt x="74228" y="1543948"/>
                  </a:lnTo>
                  <a:cubicBezTo>
                    <a:pt x="117828" y="1481636"/>
                    <a:pt x="170292" y="1422981"/>
                    <a:pt x="221778" y="1365296"/>
                  </a:cubicBezTo>
                  <a:cubicBezTo>
                    <a:pt x="310351" y="1266136"/>
                    <a:pt x="402048" y="1163640"/>
                    <a:pt x="449754" y="1043752"/>
                  </a:cubicBezTo>
                  <a:cubicBezTo>
                    <a:pt x="516848" y="873994"/>
                    <a:pt x="530362" y="725641"/>
                    <a:pt x="484013" y="603065"/>
                  </a:cubicBezTo>
                  <a:cubicBezTo>
                    <a:pt x="418416" y="424016"/>
                    <a:pt x="261487" y="365327"/>
                    <a:pt x="75670" y="336044"/>
                  </a:cubicBezTo>
                  <a:lnTo>
                    <a:pt x="0" y="327091"/>
                  </a:lnTo>
                  <a:close/>
                  <a:moveTo>
                    <a:pt x="0" y="219527"/>
                  </a:moveTo>
                  <a:lnTo>
                    <a:pt x="177748" y="240815"/>
                  </a:lnTo>
                  <a:cubicBezTo>
                    <a:pt x="379689" y="273252"/>
                    <a:pt x="559396" y="340260"/>
                    <a:pt x="634183" y="544268"/>
                  </a:cubicBezTo>
                  <a:cubicBezTo>
                    <a:pt x="684603" y="682203"/>
                    <a:pt x="671995" y="846957"/>
                    <a:pt x="596812" y="1034724"/>
                  </a:cubicBezTo>
                  <a:cubicBezTo>
                    <a:pt x="543658" y="1166916"/>
                    <a:pt x="445567" y="1278115"/>
                    <a:pt x="349151" y="1383896"/>
                  </a:cubicBezTo>
                  <a:cubicBezTo>
                    <a:pt x="293581" y="1445776"/>
                    <a:pt x="239639" y="1505943"/>
                    <a:pt x="195416" y="1568688"/>
                  </a:cubicBezTo>
                  <a:lnTo>
                    <a:pt x="171965" y="1607716"/>
                  </a:lnTo>
                  <a:lnTo>
                    <a:pt x="132159" y="1607716"/>
                  </a:lnTo>
                  <a:lnTo>
                    <a:pt x="166543" y="1550313"/>
                  </a:lnTo>
                  <a:cubicBezTo>
                    <a:pt x="212672" y="1484646"/>
                    <a:pt x="268110" y="1422856"/>
                    <a:pt x="322942" y="1361874"/>
                  </a:cubicBezTo>
                  <a:cubicBezTo>
                    <a:pt x="416377" y="1257397"/>
                    <a:pt x="513641" y="1149480"/>
                    <a:pt x="564411" y="1022814"/>
                  </a:cubicBezTo>
                  <a:cubicBezTo>
                    <a:pt x="635922" y="842634"/>
                    <a:pt x="649037" y="686432"/>
                    <a:pt x="601414" y="556998"/>
                  </a:cubicBezTo>
                  <a:cubicBezTo>
                    <a:pt x="532918" y="367485"/>
                    <a:pt x="367348" y="305809"/>
                    <a:pt x="171223" y="275077"/>
                  </a:cubicBezTo>
                  <a:lnTo>
                    <a:pt x="0" y="254912"/>
                  </a:lnTo>
                  <a:close/>
                  <a:moveTo>
                    <a:pt x="0" y="146659"/>
                  </a:moveTo>
                  <a:lnTo>
                    <a:pt x="56277" y="153235"/>
                  </a:lnTo>
                  <a:cubicBezTo>
                    <a:pt x="346774" y="182217"/>
                    <a:pt x="647351" y="211150"/>
                    <a:pt x="750569" y="496590"/>
                  </a:cubicBezTo>
                  <a:cubicBezTo>
                    <a:pt x="802967" y="641278"/>
                    <a:pt x="789790" y="814168"/>
                    <a:pt x="710356" y="1011477"/>
                  </a:cubicBezTo>
                  <a:cubicBezTo>
                    <a:pt x="654397" y="1150262"/>
                    <a:pt x="549933" y="1266285"/>
                    <a:pt x="448940" y="1378345"/>
                  </a:cubicBezTo>
                  <a:cubicBezTo>
                    <a:pt x="390375" y="1443470"/>
                    <a:pt x="333459" y="1506771"/>
                    <a:pt x="286761" y="1572737"/>
                  </a:cubicBezTo>
                  <a:lnTo>
                    <a:pt x="265633" y="1607716"/>
                  </a:lnTo>
                  <a:lnTo>
                    <a:pt x="227636" y="1607716"/>
                  </a:lnTo>
                  <a:lnTo>
                    <a:pt x="259409" y="1554802"/>
                  </a:lnTo>
                  <a:cubicBezTo>
                    <a:pt x="308044" y="1485748"/>
                    <a:pt x="366456" y="1420825"/>
                    <a:pt x="423982" y="1357003"/>
                  </a:cubicBezTo>
                  <a:cubicBezTo>
                    <a:pt x="522979" y="1247103"/>
                    <a:pt x="625184" y="1133431"/>
                    <a:pt x="678761" y="1000171"/>
                  </a:cubicBezTo>
                  <a:cubicBezTo>
                    <a:pt x="754890" y="810967"/>
                    <a:pt x="768469" y="645929"/>
                    <a:pt x="718875" y="509739"/>
                  </a:cubicBezTo>
                  <a:cubicBezTo>
                    <a:pt x="621840" y="244381"/>
                    <a:pt x="344710" y="216161"/>
                    <a:pt x="52356" y="187313"/>
                  </a:cubicBezTo>
                  <a:lnTo>
                    <a:pt x="0" y="181145"/>
                  </a:lnTo>
                  <a:close/>
                  <a:moveTo>
                    <a:pt x="0" y="73557"/>
                  </a:moveTo>
                  <a:lnTo>
                    <a:pt x="139911" y="90029"/>
                  </a:lnTo>
                  <a:cubicBezTo>
                    <a:pt x="443533" y="121104"/>
                    <a:pt x="759092" y="152001"/>
                    <a:pt x="867595" y="451186"/>
                  </a:cubicBezTo>
                  <a:cubicBezTo>
                    <a:pt x="922669" y="602529"/>
                    <a:pt x="908141" y="784096"/>
                    <a:pt x="824266" y="990684"/>
                  </a:cubicBezTo>
                  <a:cubicBezTo>
                    <a:pt x="765426" y="1136510"/>
                    <a:pt x="655840" y="1258030"/>
                    <a:pt x="549538" y="1375328"/>
                  </a:cubicBezTo>
                  <a:cubicBezTo>
                    <a:pt x="487889" y="1443566"/>
                    <a:pt x="427954" y="1509936"/>
                    <a:pt x="378803" y="1579157"/>
                  </a:cubicBezTo>
                  <a:lnTo>
                    <a:pt x="361516" y="1607716"/>
                  </a:lnTo>
                  <a:lnTo>
                    <a:pt x="324811" y="1607716"/>
                  </a:lnTo>
                  <a:lnTo>
                    <a:pt x="354059" y="1559311"/>
                  </a:lnTo>
                  <a:cubicBezTo>
                    <a:pt x="405224" y="1487044"/>
                    <a:pt x="466592" y="1419097"/>
                    <a:pt x="526942" y="1352341"/>
                  </a:cubicBezTo>
                  <a:cubicBezTo>
                    <a:pt x="631065" y="1236946"/>
                    <a:pt x="737785" y="1118580"/>
                    <a:pt x="795474" y="977814"/>
                  </a:cubicBezTo>
                  <a:cubicBezTo>
                    <a:pt x="875858" y="779072"/>
                    <a:pt x="890265" y="605714"/>
                    <a:pt x="838255" y="462693"/>
                  </a:cubicBezTo>
                  <a:cubicBezTo>
                    <a:pt x="736827" y="183747"/>
                    <a:pt x="446591" y="154586"/>
                    <a:pt x="139259" y="123769"/>
                  </a:cubicBezTo>
                  <a:lnTo>
                    <a:pt x="0" y="107350"/>
                  </a:lnTo>
                  <a:close/>
                  <a:moveTo>
                    <a:pt x="0" y="0"/>
                  </a:moveTo>
                  <a:lnTo>
                    <a:pt x="1084" y="202"/>
                  </a:lnTo>
                  <a:cubicBezTo>
                    <a:pt x="74269" y="11477"/>
                    <a:pt x="149609" y="19131"/>
                    <a:pt x="224230" y="26729"/>
                  </a:cubicBezTo>
                  <a:cubicBezTo>
                    <a:pt x="542105" y="58725"/>
                    <a:pt x="870972" y="91978"/>
                    <a:pt x="984127" y="404565"/>
                  </a:cubicBezTo>
                  <a:cubicBezTo>
                    <a:pt x="1041623" y="562738"/>
                    <a:pt x="1026002" y="752811"/>
                    <a:pt x="938135" y="968757"/>
                  </a:cubicBezTo>
                  <a:cubicBezTo>
                    <a:pt x="876044" y="1121099"/>
                    <a:pt x="761075" y="1248298"/>
                    <a:pt x="649835" y="1371358"/>
                  </a:cubicBezTo>
                  <a:cubicBezTo>
                    <a:pt x="585100" y="1442710"/>
                    <a:pt x="522275" y="1512056"/>
                    <a:pt x="470714" y="1584453"/>
                  </a:cubicBezTo>
                  <a:lnTo>
                    <a:pt x="456586" y="1607716"/>
                  </a:lnTo>
                  <a:lnTo>
                    <a:pt x="419129" y="1607716"/>
                  </a:lnTo>
                  <a:lnTo>
                    <a:pt x="445351" y="1564554"/>
                  </a:lnTo>
                  <a:cubicBezTo>
                    <a:pt x="499059" y="1489018"/>
                    <a:pt x="563401" y="1417938"/>
                    <a:pt x="626613" y="1348030"/>
                  </a:cubicBezTo>
                  <a:cubicBezTo>
                    <a:pt x="736039" y="1227399"/>
                    <a:pt x="849010" y="1102361"/>
                    <a:pt x="908718" y="955543"/>
                  </a:cubicBezTo>
                  <a:cubicBezTo>
                    <a:pt x="993277" y="747707"/>
                    <a:pt x="1008515" y="566031"/>
                    <a:pt x="954163" y="415734"/>
                  </a:cubicBezTo>
                  <a:cubicBezTo>
                    <a:pt x="849392" y="122473"/>
                    <a:pt x="544377" y="92753"/>
                    <a:pt x="222870" y="60573"/>
                  </a:cubicBezTo>
                  <a:lnTo>
                    <a:pt x="0" y="34134"/>
                  </a:ln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 w="1551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4" name="PlaceHolder 5"/>
          <p:cNvSpPr>
            <a:spLocks noGrp="1"/>
          </p:cNvSpPr>
          <p:nvPr>
            <p:ph type="ftr" idx="2"/>
          </p:nvPr>
        </p:nvSpPr>
        <p:spPr>
          <a:xfrm>
            <a:off x="9272160" y="6108120"/>
            <a:ext cx="1901520" cy="48420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>
            <a:lvl1pPr>
              <a:lnSpc>
                <a:spcPct val="100000"/>
              </a:lnSpc>
              <a:buNone/>
              <a:defRPr b="0" lang="en-US" sz="800" spc="-1" strike="noStrike" cap="all">
                <a:solidFill>
                  <a:srgbClr val="d29d48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800" spc="-1" strike="noStrike" cap="all">
                <a:solidFill>
                  <a:srgbClr val="d29d48"/>
                </a:solidFill>
                <a:latin typeface="Times New Roman"/>
              </a:rPr>
              <a:t>&lt;footer&gt;</a:t>
            </a:r>
            <a:endParaRPr b="0" lang="en-US" sz="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video" Target="../media/media23.mp4"/><Relationship Id="rId2" Type="http://schemas.microsoft.com/office/2007/relationships/media" Target="../media/media23.mp4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18000" spc="97" strike="noStrike" cap="all">
                <a:solidFill>
                  <a:srgbClr val="ffa82d"/>
                </a:solidFill>
                <a:latin typeface="Felix Titling"/>
              </a:rPr>
              <a:t>PATCH </a:t>
            </a:r>
            <a:endParaRPr b="0" lang="ru-RU" sz="180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7900560" y="2267640"/>
            <a:ext cx="3391920" cy="383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49" strike="noStrike" cap="all">
                <a:solidFill>
                  <a:srgbClr val="d29d48"/>
                </a:solidFill>
                <a:latin typeface="Felix Titling"/>
                <a:ea typeface="Cambria"/>
              </a:rPr>
              <a:t>DIGITAL IMAGE PROCESSING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2541960" y="3438000"/>
            <a:ext cx="9106920" cy="181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18000" spc="97" strike="noStrike" cap="all">
                <a:solidFill>
                  <a:srgbClr val="ffa82d"/>
                </a:solidFill>
                <a:latin typeface="Felix Titling"/>
              </a:rPr>
              <a:t>MATCH</a:t>
            </a:r>
            <a:endParaRPr b="0" lang="ru-RU" sz="180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7900560" y="5551560"/>
            <a:ext cx="3844800" cy="1234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49" strike="noStrike" cap="all">
                <a:solidFill>
                  <a:srgbClr val="d29d48"/>
                </a:solidFill>
                <a:latin typeface="Felix Titling"/>
              </a:rPr>
              <a:t>ESWAR(2023102011)</a:t>
            </a:r>
            <a:endParaRPr b="0" lang="ru-RU" sz="2400" spc="49" strike="noStrike">
              <a:solidFill>
                <a:srgbClr val="d6bb82"/>
              </a:solidFill>
              <a:latin typeface="Univers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49" strike="noStrike" cap="all">
                <a:solidFill>
                  <a:srgbClr val="d29d48"/>
                </a:solidFill>
                <a:latin typeface="Felix Titling"/>
              </a:rPr>
              <a:t>YASWANTH(2022102051)</a:t>
            </a:r>
            <a:endParaRPr b="0" lang="ru-RU" sz="2400" spc="49" strike="noStrike">
              <a:solidFill>
                <a:srgbClr val="d6bb82"/>
              </a:solidFill>
              <a:latin typeface="Univer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086200" y="99000"/>
            <a:ext cx="6675120" cy="390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>
              <a:lnSpc>
                <a:spcPct val="75000"/>
              </a:lnSpc>
              <a:buNone/>
            </a:pPr>
            <a:r>
              <a:rPr b="0" lang="en-US" sz="1800" spc="97" strike="noStrike" cap="all">
                <a:solidFill>
                  <a:srgbClr val="ffa82d"/>
                </a:solidFill>
                <a:latin typeface="Felix Titling"/>
              </a:rPr>
              <a:t>In-painting tatt00 removal and object removal</a:t>
            </a:r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pic>
        <p:nvPicPr>
          <p:cNvPr id="115" name="Picture 1" descr=""/>
          <p:cNvPicPr/>
          <p:nvPr/>
        </p:nvPicPr>
        <p:blipFill>
          <a:blip r:embed="rId1"/>
          <a:stretch/>
        </p:blipFill>
        <p:spPr>
          <a:xfrm>
            <a:off x="5400" y="486000"/>
            <a:ext cx="6085080" cy="6371640"/>
          </a:xfrm>
          <a:prstGeom prst="rect">
            <a:avLst/>
          </a:prstGeom>
          <a:ln w="0">
            <a:noFill/>
          </a:ln>
        </p:spPr>
      </p:pic>
      <p:pic>
        <p:nvPicPr>
          <p:cNvPr id="116" name="Picture 3" descr=""/>
          <p:cNvPicPr/>
          <p:nvPr/>
        </p:nvPicPr>
        <p:blipFill>
          <a:blip r:embed="rId2"/>
          <a:stretch/>
        </p:blipFill>
        <p:spPr>
          <a:xfrm>
            <a:off x="6175800" y="486000"/>
            <a:ext cx="6013080" cy="63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086200" y="99000"/>
            <a:ext cx="6675120" cy="390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75000"/>
              </a:lnSpc>
              <a:buNone/>
            </a:pPr>
            <a:r>
              <a:rPr b="0" lang="en-US" sz="1800" spc="97" strike="noStrike" cap="all">
                <a:solidFill>
                  <a:srgbClr val="ffa82d"/>
                </a:solidFill>
                <a:latin typeface="Felix Titling"/>
              </a:rPr>
              <a:t>In-painting photo bomb and MAN removal</a:t>
            </a:r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pic>
        <p:nvPicPr>
          <p:cNvPr id="118" name="Picture 4" descr=""/>
          <p:cNvPicPr/>
          <p:nvPr/>
        </p:nvPicPr>
        <p:blipFill>
          <a:blip r:embed="rId1"/>
          <a:stretch/>
        </p:blipFill>
        <p:spPr>
          <a:xfrm>
            <a:off x="1440" y="486000"/>
            <a:ext cx="5971320" cy="6371640"/>
          </a:xfrm>
          <a:prstGeom prst="rect">
            <a:avLst/>
          </a:prstGeom>
          <a:ln w="0">
            <a:noFill/>
          </a:ln>
        </p:spPr>
      </p:pic>
      <p:pic>
        <p:nvPicPr>
          <p:cNvPr id="119" name="Picture 6" descr=""/>
          <p:cNvPicPr/>
          <p:nvPr/>
        </p:nvPicPr>
        <p:blipFill>
          <a:blip r:embed="rId2"/>
          <a:stretch/>
        </p:blipFill>
        <p:spPr>
          <a:xfrm>
            <a:off x="6091920" y="486000"/>
            <a:ext cx="5838840" cy="627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29840" y="905400"/>
            <a:ext cx="11118600" cy="1311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2800" spc="97" strike="noStrike" cap="all">
                <a:solidFill>
                  <a:srgbClr val="ffa82d"/>
                </a:solidFill>
                <a:latin typeface="Felix Titling"/>
              </a:rPr>
              <a:t>Nnf results</a:t>
            </a:r>
            <a:endParaRPr b="0" lang="ru-RU" sz="2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1677240" y="1717200"/>
            <a:ext cx="4546080" cy="4791960"/>
          </a:xfrm>
          <a:prstGeom prst="rect">
            <a:avLst/>
          </a:prstGeom>
          <a:noFill/>
          <a:ln w="0">
            <a:noFill/>
          </a:ln>
        </p:spPr>
        <p:txBody>
          <a:bodyPr lIns="0" rIns="0" tIns="182880" bIns="0" anchor="t">
            <a:noAutofit/>
          </a:bodyPr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1. NNF(y) represents the pixel distance difference along the y axis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2. NNF(x) represents the pixel distance difference along the x axis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3. The NNF(Dist) represents the magnitude of distance combining NNF(x) and NNF(y)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4. The NNF(RGB dist)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 </a:t>
            </a: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represents the pixel intensity difference between each patch in A and B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</p:txBody>
      </p:sp>
      <p:pic>
        <p:nvPicPr>
          <p:cNvPr id="122" name="Picture 6" descr=""/>
          <p:cNvPicPr/>
          <p:nvPr/>
        </p:nvPicPr>
        <p:blipFill>
          <a:blip r:embed="rId1"/>
          <a:stretch/>
        </p:blipFill>
        <p:spPr>
          <a:xfrm>
            <a:off x="6227280" y="1361520"/>
            <a:ext cx="5843160" cy="54860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9B30B82-7A79-4448-BEAB-B145329B8A7D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29840" y="353160"/>
            <a:ext cx="11129760" cy="57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2800" spc="97" strike="noStrike" cap="all">
                <a:solidFill>
                  <a:srgbClr val="ffa82d"/>
                </a:solidFill>
                <a:latin typeface="Felix Titling"/>
              </a:rPr>
              <a:t>Nnf reconstruction(method-1)</a:t>
            </a:r>
            <a:br>
              <a:rPr sz="2800"/>
            </a:br>
            <a:endParaRPr b="0" lang="ru-RU" sz="2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24" name="TextBox 1"/>
          <p:cNvSpPr/>
          <p:nvPr/>
        </p:nvSpPr>
        <p:spPr>
          <a:xfrm>
            <a:off x="430560" y="1109880"/>
            <a:ext cx="88455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</a:rPr>
              <a:t>By directly replacing the pixel value with the centre of the NNF patch in B​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25" name="Picture 5" descr=""/>
          <p:cNvPicPr/>
          <p:nvPr/>
        </p:nvPicPr>
        <p:blipFill>
          <a:blip r:embed="rId1"/>
          <a:stretch/>
        </p:blipFill>
        <p:spPr>
          <a:xfrm>
            <a:off x="360" y="1859760"/>
            <a:ext cx="12191040" cy="4993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E149AE8-D8A5-4FBD-8BB7-2B6260864291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29840" y="353160"/>
            <a:ext cx="11129760" cy="57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2800" spc="97" strike="noStrike" cap="all">
                <a:solidFill>
                  <a:srgbClr val="ffa82d"/>
                </a:solidFill>
                <a:latin typeface="Felix Titling"/>
              </a:rPr>
              <a:t>Nnf reconstruction(method-2)</a:t>
            </a:r>
            <a:br>
              <a:rPr sz="2800"/>
            </a:br>
            <a:endParaRPr b="0" lang="ru-RU" sz="2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27" name="TextBox 1"/>
          <p:cNvSpPr/>
          <p:nvPr/>
        </p:nvSpPr>
        <p:spPr>
          <a:xfrm>
            <a:off x="430560" y="1109880"/>
            <a:ext cx="109659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  <a:ea typeface="Univers"/>
              </a:rPr>
              <a:t>By replacing patches for each pixel centre and averaging the pixel intensities over all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  <a:ea typeface="Univers"/>
              </a:rPr>
              <a:t>overlapping patches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28" name="Picture 3" descr=""/>
          <p:cNvPicPr/>
          <p:nvPr/>
        </p:nvPicPr>
        <p:blipFill>
          <a:blip r:embed="rId1"/>
          <a:stretch/>
        </p:blipFill>
        <p:spPr>
          <a:xfrm>
            <a:off x="-4320" y="1818720"/>
            <a:ext cx="12200400" cy="50425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851A616-E6D7-4924-99E3-DEE12FA090F4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29840" y="353160"/>
            <a:ext cx="11129760" cy="383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1200" spc="97" strike="noStrike" cap="all">
                <a:solidFill>
                  <a:srgbClr val="ffa82d"/>
                </a:solidFill>
                <a:latin typeface="Felix Titling"/>
              </a:rPr>
              <a:t>Nnf reconstruction(both methods)</a:t>
            </a:r>
            <a:br>
              <a:rPr sz="2800"/>
            </a:br>
            <a:endParaRPr b="0" lang="ru-RU" sz="1200" spc="-1" strike="noStrike">
              <a:solidFill>
                <a:srgbClr val="ffffff"/>
              </a:solidFill>
              <a:latin typeface="Univers"/>
            </a:endParaRPr>
          </a:p>
        </p:txBody>
      </p:sp>
      <p:pic>
        <p:nvPicPr>
          <p:cNvPr id="130" name="Picture 5" descr=""/>
          <p:cNvPicPr/>
          <p:nvPr/>
        </p:nvPicPr>
        <p:blipFill>
          <a:blip r:embed="rId1"/>
          <a:stretch/>
        </p:blipFill>
        <p:spPr>
          <a:xfrm>
            <a:off x="2880" y="0"/>
            <a:ext cx="12186000" cy="352260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6" descr=""/>
          <p:cNvPicPr/>
          <p:nvPr/>
        </p:nvPicPr>
        <p:blipFill>
          <a:blip r:embed="rId2"/>
          <a:stretch/>
        </p:blipFill>
        <p:spPr>
          <a:xfrm>
            <a:off x="4320" y="3524040"/>
            <a:ext cx="12183480" cy="34095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8628F9D-FE11-48BA-8DDE-AB0508D27F32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35000" y="353160"/>
            <a:ext cx="11414160" cy="57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1" lang="en-US" sz="1600" spc="97" strike="noStrike" cap="all">
                <a:solidFill>
                  <a:srgbClr val="569cd6"/>
                </a:solidFill>
                <a:latin typeface="Felix Titling"/>
                <a:ea typeface="Felix Titling"/>
              </a:rPr>
              <a:t>Artistic Style Transfer</a:t>
            </a:r>
            <a:endParaRPr b="0" lang="ru-RU" sz="1600" spc="-1" strike="noStrike">
              <a:solidFill>
                <a:srgbClr val="ffffff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</a:pPr>
            <a:br>
              <a:rPr sz="2800"/>
            </a:br>
            <a:endParaRPr b="0" lang="ru-RU" sz="2800" spc="-1" strike="noStrike">
              <a:solidFill>
                <a:srgbClr val="ffffff"/>
              </a:solidFill>
              <a:latin typeface="Univers"/>
            </a:endParaRPr>
          </a:p>
        </p:txBody>
      </p:sp>
      <p:pic>
        <p:nvPicPr>
          <p:cNvPr id="133" name="Picture 5" descr=""/>
          <p:cNvPicPr/>
          <p:nvPr/>
        </p:nvPicPr>
        <p:blipFill>
          <a:blip r:embed="rId1"/>
          <a:stretch/>
        </p:blipFill>
        <p:spPr>
          <a:xfrm>
            <a:off x="212760" y="713880"/>
            <a:ext cx="11258280" cy="2219040"/>
          </a:xfrm>
          <a:prstGeom prst="rect">
            <a:avLst/>
          </a:prstGeom>
          <a:ln w="0">
            <a:noFill/>
          </a:ln>
        </p:spPr>
      </p:pic>
      <p:sp>
        <p:nvSpPr>
          <p:cNvPr id="134" name="TextBox 6"/>
          <p:cNvSpPr/>
          <p:nvPr/>
        </p:nvSpPr>
        <p:spPr>
          <a:xfrm>
            <a:off x="142200" y="3043080"/>
            <a:ext cx="3454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569cd6"/>
                </a:solidFill>
                <a:latin typeface="Droid Sans Mono"/>
                <a:ea typeface="Droid Sans Mono"/>
              </a:rPr>
              <a:t> </a:t>
            </a:r>
            <a:r>
              <a:rPr b="1" lang="en-US" sz="1800" spc="-1" strike="noStrike">
                <a:solidFill>
                  <a:srgbClr val="569cd6"/>
                </a:solidFill>
                <a:latin typeface="Droid Sans Mono"/>
                <a:ea typeface="Droid Sans Mono"/>
              </a:rPr>
              <a:t>Texture Swapping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35" name="Picture 7" descr=""/>
          <p:cNvPicPr/>
          <p:nvPr/>
        </p:nvPicPr>
        <p:blipFill>
          <a:blip r:embed="rId2"/>
          <a:stretch/>
        </p:blipFill>
        <p:spPr>
          <a:xfrm>
            <a:off x="141480" y="3762000"/>
            <a:ext cx="11258280" cy="28285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3C75006-24D2-4664-A94E-C2E69AFEE529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29840" y="905400"/>
            <a:ext cx="738000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5400" spc="97" strike="noStrike" cap="all">
                <a:solidFill>
                  <a:srgbClr val="ffa82d"/>
                </a:solidFill>
                <a:latin typeface="Felix Titling"/>
                <a:ea typeface="Felix Titling"/>
              </a:rPr>
              <a:t>IMAGE RESHUFFLING</a:t>
            </a:r>
            <a:endParaRPr b="0" lang="ru-RU" sz="54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19120" y="1717200"/>
            <a:ext cx="10205280" cy="931320"/>
          </a:xfrm>
          <a:prstGeom prst="rect">
            <a:avLst/>
          </a:prstGeom>
          <a:noFill/>
          <a:ln w="0">
            <a:noFill/>
          </a:ln>
        </p:spPr>
        <p:txBody>
          <a:bodyPr lIns="0" rIns="0" tIns="182880" bIns="0" anchor="t">
            <a:noAutofit/>
          </a:bodyPr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To reshuffle an image, copy the desired portion, paste it, apply a mask to remove the original object, and smooth edges.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ftr" idx="3"/>
          </p:nvPr>
        </p:nvSpPr>
        <p:spPr>
          <a:xfrm>
            <a:off x="9272160" y="6108120"/>
            <a:ext cx="1901520" cy="48420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>
            <a:lvl1pPr>
              <a:lnSpc>
                <a:spcPct val="100000"/>
              </a:lnSpc>
              <a:buNone/>
              <a:defRPr b="0" lang="en-US" sz="800" spc="-1" strike="noStrike" cap="all">
                <a:solidFill>
                  <a:srgbClr val="d29d48"/>
                </a:solidFill>
                <a:latin typeface="Felix Titling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800" spc="-1" strike="noStrike" cap="all">
                <a:solidFill>
                  <a:srgbClr val="d29d48"/>
                </a:solidFill>
                <a:latin typeface="Felix Titling"/>
              </a:rPr>
              <a:t>GRADUATION</a:t>
            </a:r>
            <a:r>
              <a:rPr b="0" lang="en-US" sz="800" spc="-1" strike="noStrike" cap="all">
                <a:solidFill>
                  <a:srgbClr val="d29d48"/>
                </a:solidFill>
                <a:latin typeface="Univers"/>
              </a:rPr>
              <a:t> </a:t>
            </a:r>
            <a:r>
              <a:rPr b="1" lang="en-US" sz="800" spc="-1" strike="noStrike" cap="all">
                <a:solidFill>
                  <a:srgbClr val="d29d48"/>
                </a:solidFill>
                <a:latin typeface="Univers"/>
              </a:rPr>
              <a:t>PHOTO ALBUM</a:t>
            </a:r>
            <a:endParaRPr b="0" lang="en-US" sz="800" spc="-1" strike="noStrike">
              <a:latin typeface="Times New Roman"/>
            </a:endParaRPr>
          </a:p>
        </p:txBody>
      </p:sp>
      <p:pic>
        <p:nvPicPr>
          <p:cNvPr id="139" name="Picture 6" descr=""/>
          <p:cNvPicPr/>
          <p:nvPr/>
        </p:nvPicPr>
        <p:blipFill>
          <a:blip r:embed="rId1"/>
          <a:stretch/>
        </p:blipFill>
        <p:spPr>
          <a:xfrm>
            <a:off x="141480" y="2651040"/>
            <a:ext cx="11258280" cy="25714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CD9FD7C-328C-431C-8820-B07972692F8D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29840" y="905400"/>
            <a:ext cx="491724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5400" spc="97" strike="noStrike" cap="all">
                <a:solidFill>
                  <a:srgbClr val="ffa82d"/>
                </a:solidFill>
                <a:latin typeface="Felix Titling"/>
                <a:ea typeface="Felix Titling"/>
              </a:rPr>
              <a:t>IMAGE RESHUFFLING</a:t>
            </a:r>
            <a:endParaRPr b="0" lang="ru-RU" sz="54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ftr" idx="4"/>
          </p:nvPr>
        </p:nvSpPr>
        <p:spPr>
          <a:xfrm>
            <a:off x="9272160" y="6108120"/>
            <a:ext cx="1901520" cy="48420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>
            <a:lvl1pPr>
              <a:lnSpc>
                <a:spcPct val="100000"/>
              </a:lnSpc>
              <a:buNone/>
              <a:defRPr b="0" lang="en-US" sz="800" spc="-1" strike="noStrike" cap="all">
                <a:solidFill>
                  <a:srgbClr val="d29d48"/>
                </a:solidFill>
                <a:latin typeface="Felix Titling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800" spc="-1" strike="noStrike" cap="all">
                <a:solidFill>
                  <a:srgbClr val="d29d48"/>
                </a:solidFill>
                <a:latin typeface="Felix Titling"/>
              </a:rPr>
              <a:t>GRADUATION</a:t>
            </a:r>
            <a:r>
              <a:rPr b="0" lang="en-US" sz="800" spc="-1" strike="noStrike" cap="all">
                <a:solidFill>
                  <a:srgbClr val="d29d48"/>
                </a:solidFill>
                <a:latin typeface="Univers"/>
              </a:rPr>
              <a:t> </a:t>
            </a:r>
            <a:r>
              <a:rPr b="1" lang="en-US" sz="800" spc="-1" strike="noStrike" cap="all">
                <a:solidFill>
                  <a:srgbClr val="d29d48"/>
                </a:solidFill>
                <a:latin typeface="Univers"/>
              </a:rPr>
              <a:t>PHOTO ALBUM</a:t>
            </a:r>
            <a:endParaRPr b="0" lang="en-US" sz="800" spc="-1" strike="noStrike">
              <a:latin typeface="Times New Roman"/>
            </a:endParaRPr>
          </a:p>
        </p:txBody>
      </p:sp>
      <p:pic>
        <p:nvPicPr>
          <p:cNvPr id="142" name="Picture 1" descr=""/>
          <p:cNvPicPr/>
          <p:nvPr/>
        </p:nvPicPr>
        <p:blipFill>
          <a:blip r:embed="rId1"/>
          <a:stretch/>
        </p:blipFill>
        <p:spPr>
          <a:xfrm>
            <a:off x="-4680" y="3225240"/>
            <a:ext cx="5839560" cy="3709440"/>
          </a:xfrm>
          <a:prstGeom prst="rect">
            <a:avLst/>
          </a:prstGeom>
          <a:ln w="0">
            <a:noFill/>
          </a:ln>
        </p:spPr>
      </p:pic>
      <p:pic>
        <p:nvPicPr>
          <p:cNvPr id="143" name="Picture 7" descr=""/>
          <p:cNvPicPr/>
          <p:nvPr/>
        </p:nvPicPr>
        <p:blipFill>
          <a:blip r:embed="rId2"/>
          <a:stretch/>
        </p:blipFill>
        <p:spPr>
          <a:xfrm>
            <a:off x="5976360" y="0"/>
            <a:ext cx="6125400" cy="6857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2F0A8E7-124F-4945-811D-D8FF19A41902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29840" y="183960"/>
            <a:ext cx="3163320" cy="356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1800" spc="97" strike="noStrike" cap="all">
                <a:solidFill>
                  <a:srgbClr val="ffa82d"/>
                </a:solidFill>
                <a:latin typeface="Felix Titling"/>
              </a:rPr>
              <a:t>Hole filling</a:t>
            </a:r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pic>
        <p:nvPicPr>
          <p:cNvPr id="145" name="Picture 6" descr=""/>
          <p:cNvPicPr/>
          <p:nvPr/>
        </p:nvPicPr>
        <p:blipFill>
          <a:blip r:embed="rId1"/>
          <a:stretch/>
        </p:blipFill>
        <p:spPr>
          <a:xfrm>
            <a:off x="-720" y="642600"/>
            <a:ext cx="12009960" cy="298152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7" descr=""/>
          <p:cNvPicPr/>
          <p:nvPr/>
        </p:nvPicPr>
        <p:blipFill>
          <a:blip r:embed="rId2"/>
          <a:stretch/>
        </p:blipFill>
        <p:spPr>
          <a:xfrm>
            <a:off x="-720" y="3634200"/>
            <a:ext cx="12009960" cy="3226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04DFF4A-6CEE-46F2-8689-62CBED47F3B7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29840" y="905400"/>
            <a:ext cx="4026960" cy="1158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3200" spc="97" strike="noStrike" cap="all">
                <a:solidFill>
                  <a:srgbClr val="ffa82d"/>
                </a:solidFill>
                <a:latin typeface="Felix Titling"/>
              </a:rPr>
              <a:t>Introduction</a:t>
            </a:r>
            <a:endParaRPr b="0" lang="ru-RU" sz="32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96" name="TextBox 7"/>
          <p:cNvSpPr/>
          <p:nvPr/>
        </p:nvSpPr>
        <p:spPr>
          <a:xfrm>
            <a:off x="1281600" y="2101320"/>
            <a:ext cx="7654320" cy="31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c000"/>
                </a:solidFill>
                <a:latin typeface="Univers"/>
              </a:rPr>
              <a:t>Problem statement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  <a:ea typeface="Univers"/>
              </a:rPr>
              <a:t>Advancements in digital photography enable image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  <a:ea typeface="Univers"/>
              </a:rPr>
              <a:t>manipulation using patch-based techniques like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  <a:ea typeface="Univers"/>
              </a:rPr>
              <a:t>retargeting and completion, however there are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  <a:ea typeface="Univers"/>
              </a:rPr>
              <a:t>computational challenges.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c000"/>
                </a:solidFill>
                <a:latin typeface="Univers"/>
                <a:ea typeface="Univers"/>
              </a:rPr>
              <a:t>PatchMatch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  <a:ea typeface="Univers"/>
              </a:rPr>
              <a:t>PatchMatch accelerates nearest-neighbor search for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  <a:ea typeface="Univers"/>
              </a:rPr>
              <a:t>image patches, enabling efficient in-painting, retargeting,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  <a:ea typeface="Univers"/>
              </a:rPr>
              <a:t>and reshuffling, widely used in Adobe tools (Content-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  <a:ea typeface="Univers"/>
              </a:rPr>
              <a:t>Aware Fill feature)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4240" y="133200"/>
            <a:ext cx="7115760" cy="813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5400" spc="97" strike="noStrike" cap="all">
                <a:solidFill>
                  <a:srgbClr val="ffa82d"/>
                </a:solidFill>
                <a:latin typeface="Felix Titling"/>
              </a:rPr>
              <a:t>ABLATION STUDY</a:t>
            </a:r>
            <a:endParaRPr b="0" lang="ru-RU" sz="54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09040" y="1615320"/>
            <a:ext cx="7370640" cy="4974840"/>
          </a:xfrm>
          <a:prstGeom prst="rect">
            <a:avLst/>
          </a:prstGeom>
          <a:noFill/>
          <a:ln w="0">
            <a:noFill/>
          </a:ln>
        </p:spPr>
        <p:txBody>
          <a:bodyPr lIns="0" rIns="0" tIns="182880" bIns="0" anchor="t">
            <a:noAutofit/>
          </a:bodyPr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We compare the the effectiveness of the propagate and random search steps in the NNF computation for the task of image in-painting.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The three cases we test are: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a. Both Propagate and Random Search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b. Only Random Search (No propagate)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c. Only Propagate (No random search)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ftr" idx="5"/>
          </p:nvPr>
        </p:nvSpPr>
        <p:spPr>
          <a:xfrm>
            <a:off x="9272160" y="6108120"/>
            <a:ext cx="1901520" cy="48420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C50BE2F-AC10-41C8-9DA0-0BFC3CDA9895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84240" y="133200"/>
            <a:ext cx="5580720" cy="813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5400" spc="97" strike="noStrike" cap="all">
                <a:solidFill>
                  <a:srgbClr val="ffa82d"/>
                </a:solidFill>
                <a:latin typeface="Felix Titling"/>
              </a:rPr>
              <a:t>ABLATION STUDY</a:t>
            </a:r>
            <a:endParaRPr b="0" lang="ru-RU" sz="54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9040" y="1096560"/>
            <a:ext cx="3903120" cy="5493960"/>
          </a:xfrm>
          <a:prstGeom prst="rect">
            <a:avLst/>
          </a:prstGeom>
          <a:noFill/>
          <a:ln w="0">
            <a:noFill/>
          </a:ln>
        </p:spPr>
        <p:txBody>
          <a:bodyPr lIns="0" rIns="0" tIns="182880" bIns="0" anchor="t">
            <a:noAutofit/>
          </a:bodyPr>
          <a:p>
            <a:pPr marL="285840" indent="-285840">
              <a:lnSpc>
                <a:spcPct val="75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The three output images show </a:t>
            </a:r>
            <a:r>
              <a:rPr b="1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only minor visual differences</a:t>
            </a: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, meaning both Propagation and Random Search work well independently.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 marL="285840" indent="-285840">
              <a:lnSpc>
                <a:spcPct val="75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Propagation alone is fastest</a:t>
            </a: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 (35s), outperforming Random Search (54s) and the combined method (63s).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 marL="285840" indent="-285840">
              <a:lnSpc>
                <a:spcPct val="75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Removing Random Search provides </a:t>
            </a:r>
            <a:r>
              <a:rPr b="1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efficient, high-quality results</a:t>
            </a: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 while significantly reducing overall runtime.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ftr" idx="6"/>
          </p:nvPr>
        </p:nvSpPr>
        <p:spPr>
          <a:xfrm>
            <a:off x="9272160" y="6108120"/>
            <a:ext cx="1901520" cy="48420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pic>
        <p:nvPicPr>
          <p:cNvPr id="153" name="Picture 1" descr=""/>
          <p:cNvPicPr/>
          <p:nvPr/>
        </p:nvPicPr>
        <p:blipFill>
          <a:blip r:embed="rId1"/>
          <a:stretch/>
        </p:blipFill>
        <p:spPr>
          <a:xfrm>
            <a:off x="4505040" y="0"/>
            <a:ext cx="7687080" cy="685764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6E3A851-B52B-4CC1-8D80-DDE2C2E897BF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4240" y="133200"/>
            <a:ext cx="5580720" cy="813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5400" spc="97" strike="noStrike" cap="all">
                <a:solidFill>
                  <a:srgbClr val="ffa82d"/>
                </a:solidFill>
                <a:latin typeface="Felix Titling"/>
              </a:rPr>
              <a:t>ABLATION STUDY</a:t>
            </a:r>
            <a:endParaRPr b="0" lang="ru-RU" sz="54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89280" y="1714680"/>
            <a:ext cx="4322880" cy="4875480"/>
          </a:xfrm>
          <a:prstGeom prst="rect">
            <a:avLst/>
          </a:prstGeom>
          <a:noFill/>
          <a:ln w="0">
            <a:noFill/>
          </a:ln>
        </p:spPr>
        <p:txBody>
          <a:bodyPr lIns="0" rIns="0" tIns="182880" bIns="0" anchor="t">
            <a:noAutofit/>
          </a:bodyPr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Testing another image confirms the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hypothesis - Propagate alone delivers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similar results while being the fastest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option, outperforming Random Search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and the combined approach in terms of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runtime efficiency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ftr" idx="7"/>
          </p:nvPr>
        </p:nvSpPr>
        <p:spPr>
          <a:xfrm>
            <a:off x="9272160" y="6108120"/>
            <a:ext cx="1901520" cy="48420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pic>
        <p:nvPicPr>
          <p:cNvPr id="157" name="Picture 6" descr=""/>
          <p:cNvPicPr/>
          <p:nvPr/>
        </p:nvPicPr>
        <p:blipFill>
          <a:blip r:embed="rId1"/>
          <a:stretch/>
        </p:blipFill>
        <p:spPr>
          <a:xfrm>
            <a:off x="4260600" y="0"/>
            <a:ext cx="7932960" cy="685764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3B632E7-EEAB-4AA0-BA9B-85D3BA6B53ED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84240" y="133200"/>
            <a:ext cx="5580720" cy="813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ftr" idx="8"/>
          </p:nvPr>
        </p:nvSpPr>
        <p:spPr>
          <a:xfrm>
            <a:off x="9272160" y="6108120"/>
            <a:ext cx="1901520" cy="48420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2368440" y="5852160"/>
            <a:ext cx="534888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182880" bIns="0"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49" strike="noStrike">
              <a:solidFill>
                <a:srgbClr val="d6bb82"/>
              </a:solidFill>
              <a:latin typeface="Univers"/>
            </a:endParaRPr>
          </a:p>
        </p:txBody>
      </p:sp>
      <p:pic>
        <p:nvPicPr>
          <p:cNvPr id="161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20" y="1080"/>
            <a:ext cx="11962080" cy="68554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C7B4B37-2326-41D2-951B-28759FE11BCF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161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161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29840" y="336240"/>
            <a:ext cx="6312960" cy="159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5400" spc="97" strike="noStrike" cap="all">
                <a:solidFill>
                  <a:srgbClr val="ffa82d"/>
                </a:solidFill>
                <a:latin typeface="Felix Titling"/>
              </a:rPr>
              <a:t>Comparision analysis</a:t>
            </a:r>
            <a:endParaRPr b="0" lang="ru-RU" sz="54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ftr" idx="9"/>
          </p:nvPr>
        </p:nvSpPr>
        <p:spPr>
          <a:xfrm>
            <a:off x="9272160" y="6108120"/>
            <a:ext cx="1901520" cy="48420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>
            <a:lvl1pPr>
              <a:lnSpc>
                <a:spcPct val="100000"/>
              </a:lnSpc>
              <a:buNone/>
              <a:defRPr b="0" lang="en-US" sz="800" spc="-1" strike="noStrike" cap="all">
                <a:solidFill>
                  <a:srgbClr val="d29d48"/>
                </a:solidFill>
                <a:latin typeface="Felix Titling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800" spc="-1" strike="noStrike" cap="all">
                <a:solidFill>
                  <a:srgbClr val="d29d48"/>
                </a:solidFill>
                <a:latin typeface="Felix Titling"/>
              </a:rPr>
              <a:t>GRADUATION</a:t>
            </a:r>
            <a:r>
              <a:rPr b="0" lang="en-US" sz="800" spc="-1" strike="noStrike" cap="all">
                <a:solidFill>
                  <a:srgbClr val="d29d48"/>
                </a:solidFill>
                <a:latin typeface="Univers"/>
              </a:rPr>
              <a:t> </a:t>
            </a:r>
            <a:r>
              <a:rPr b="1" lang="en-US" sz="800" spc="-1" strike="noStrike" cap="all">
                <a:solidFill>
                  <a:srgbClr val="d29d48"/>
                </a:solidFill>
                <a:latin typeface="Univers"/>
              </a:rPr>
              <a:t>PHOTO ALBUM</a:t>
            </a:r>
            <a:endParaRPr b="0" lang="en-US" sz="800" spc="-1" strike="noStrike">
              <a:latin typeface="Times New Roman"/>
            </a:endParaRPr>
          </a:p>
        </p:txBody>
      </p:sp>
      <p:pic>
        <p:nvPicPr>
          <p:cNvPr id="164" name="Picture 6" descr=""/>
          <p:cNvPicPr/>
          <p:nvPr/>
        </p:nvPicPr>
        <p:blipFill>
          <a:blip r:embed="rId1"/>
          <a:stretch/>
        </p:blipFill>
        <p:spPr>
          <a:xfrm>
            <a:off x="-3240" y="1716840"/>
            <a:ext cx="12197880" cy="51411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B53F7F9-0045-4EF6-9152-171C099525FA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29840" y="336240"/>
            <a:ext cx="7461720" cy="712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5400" spc="97" strike="noStrike" cap="all">
                <a:solidFill>
                  <a:srgbClr val="ffa82d"/>
                </a:solidFill>
                <a:latin typeface="Felix Titling"/>
              </a:rPr>
              <a:t>Parameter studies</a:t>
            </a:r>
            <a:endParaRPr b="0" lang="ru-RU" sz="54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ftr" idx="10"/>
          </p:nvPr>
        </p:nvSpPr>
        <p:spPr>
          <a:xfrm>
            <a:off x="9272160" y="6108120"/>
            <a:ext cx="1901520" cy="48420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>
            <a:lvl1pPr>
              <a:lnSpc>
                <a:spcPct val="100000"/>
              </a:lnSpc>
              <a:buNone/>
              <a:defRPr b="0" lang="en-US" sz="800" spc="-1" strike="noStrike" cap="all">
                <a:solidFill>
                  <a:srgbClr val="d29d48"/>
                </a:solidFill>
                <a:latin typeface="Felix Titling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800" spc="-1" strike="noStrike" cap="all">
                <a:solidFill>
                  <a:srgbClr val="d29d48"/>
                </a:solidFill>
                <a:latin typeface="Felix Titling"/>
              </a:rPr>
              <a:t>GRADUATION</a:t>
            </a:r>
            <a:r>
              <a:rPr b="0" lang="en-US" sz="800" spc="-1" strike="noStrike" cap="all">
                <a:solidFill>
                  <a:srgbClr val="d29d48"/>
                </a:solidFill>
                <a:latin typeface="Univers"/>
              </a:rPr>
              <a:t> </a:t>
            </a:r>
            <a:r>
              <a:rPr b="1" lang="en-US" sz="800" spc="-1" strike="noStrike" cap="all">
                <a:solidFill>
                  <a:srgbClr val="d29d48"/>
                </a:solidFill>
                <a:latin typeface="Univers"/>
              </a:rPr>
              <a:t>PHOTO ALBUM</a:t>
            </a:r>
            <a:endParaRPr b="0" lang="en-US" sz="800" spc="-1" strike="noStrike">
              <a:latin typeface="Times New Roman"/>
            </a:endParaRPr>
          </a:p>
        </p:txBody>
      </p:sp>
      <p:pic>
        <p:nvPicPr>
          <p:cNvPr id="167" name="Picture 1" descr=""/>
          <p:cNvPicPr/>
          <p:nvPr/>
        </p:nvPicPr>
        <p:blipFill>
          <a:blip r:embed="rId1"/>
          <a:stretch/>
        </p:blipFill>
        <p:spPr>
          <a:xfrm>
            <a:off x="5400" y="1171080"/>
            <a:ext cx="12180600" cy="56862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CE1CF36-4F3D-4ECD-8B17-286BB6EF0F84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29840" y="336240"/>
            <a:ext cx="7461720" cy="712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5400" spc="97" strike="noStrike" cap="all">
                <a:solidFill>
                  <a:srgbClr val="ffa82d"/>
                </a:solidFill>
                <a:latin typeface="Felix Titling"/>
              </a:rPr>
              <a:t>Parameter studies</a:t>
            </a:r>
            <a:endParaRPr b="0" lang="ru-RU" sz="54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ftr" idx="11"/>
          </p:nvPr>
        </p:nvSpPr>
        <p:spPr>
          <a:xfrm>
            <a:off x="9272160" y="6108120"/>
            <a:ext cx="1901520" cy="48420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>
            <a:lvl1pPr>
              <a:lnSpc>
                <a:spcPct val="100000"/>
              </a:lnSpc>
              <a:buNone/>
              <a:defRPr b="0" lang="en-US" sz="800" spc="-1" strike="noStrike" cap="all">
                <a:solidFill>
                  <a:srgbClr val="d29d48"/>
                </a:solidFill>
                <a:latin typeface="Felix Titling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800" spc="-1" strike="noStrike" cap="all">
                <a:solidFill>
                  <a:srgbClr val="d29d48"/>
                </a:solidFill>
                <a:latin typeface="Felix Titling"/>
              </a:rPr>
              <a:t>GRADUATION</a:t>
            </a:r>
            <a:r>
              <a:rPr b="0" lang="en-US" sz="800" spc="-1" strike="noStrike" cap="all">
                <a:solidFill>
                  <a:srgbClr val="d29d48"/>
                </a:solidFill>
                <a:latin typeface="Univers"/>
              </a:rPr>
              <a:t> </a:t>
            </a:r>
            <a:r>
              <a:rPr b="1" lang="en-US" sz="800" spc="-1" strike="noStrike" cap="all">
                <a:solidFill>
                  <a:srgbClr val="d29d48"/>
                </a:solidFill>
                <a:latin typeface="Univers"/>
              </a:rPr>
              <a:t>PHOTO ALBUM</a:t>
            </a:r>
            <a:endParaRPr b="0" lang="en-US" sz="800" spc="-1" strike="noStrike">
              <a:latin typeface="Times New Roman"/>
            </a:endParaRPr>
          </a:p>
        </p:txBody>
      </p:sp>
      <p:pic>
        <p:nvPicPr>
          <p:cNvPr id="170" name="Picture 3" descr=""/>
          <p:cNvPicPr/>
          <p:nvPr/>
        </p:nvPicPr>
        <p:blipFill>
          <a:blip r:embed="rId1"/>
          <a:stretch/>
        </p:blipFill>
        <p:spPr>
          <a:xfrm>
            <a:off x="-1800" y="1177200"/>
            <a:ext cx="12107160" cy="56847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DE43A6D-1ACA-4C6F-B8E0-6E5681C179D4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29840" y="336240"/>
            <a:ext cx="9791640" cy="712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5400" spc="97" strike="noStrike" cap="all">
                <a:solidFill>
                  <a:srgbClr val="ffa82d"/>
                </a:solidFill>
                <a:latin typeface="Felix Titling"/>
              </a:rPr>
              <a:t>Performance analysis</a:t>
            </a:r>
            <a:endParaRPr b="0" lang="ru-RU" sz="54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ftr" idx="12"/>
          </p:nvPr>
        </p:nvSpPr>
        <p:spPr>
          <a:xfrm>
            <a:off x="9272160" y="6108120"/>
            <a:ext cx="1901520" cy="48420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>
            <a:lvl1pPr>
              <a:lnSpc>
                <a:spcPct val="100000"/>
              </a:lnSpc>
              <a:buNone/>
              <a:defRPr b="0" lang="en-US" sz="800" spc="-1" strike="noStrike" cap="all">
                <a:solidFill>
                  <a:srgbClr val="d29d48"/>
                </a:solidFill>
                <a:latin typeface="Felix Titling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800" spc="-1" strike="noStrike" cap="all">
                <a:solidFill>
                  <a:srgbClr val="d29d48"/>
                </a:solidFill>
                <a:latin typeface="Felix Titling"/>
              </a:rPr>
              <a:t>GRADUATION</a:t>
            </a:r>
            <a:r>
              <a:rPr b="0" lang="en-US" sz="800" spc="-1" strike="noStrike" cap="all">
                <a:solidFill>
                  <a:srgbClr val="d29d48"/>
                </a:solidFill>
                <a:latin typeface="Univers"/>
              </a:rPr>
              <a:t> </a:t>
            </a:r>
            <a:r>
              <a:rPr b="1" lang="en-US" sz="800" spc="-1" strike="noStrike" cap="all">
                <a:solidFill>
                  <a:srgbClr val="d29d48"/>
                </a:solidFill>
                <a:latin typeface="Univers"/>
              </a:rPr>
              <a:t>PHOTO ALBUM</a:t>
            </a:r>
            <a:endParaRPr b="0" lang="en-US" sz="800" spc="-1" strike="noStrike">
              <a:latin typeface="Times New Roman"/>
            </a:endParaRPr>
          </a:p>
        </p:txBody>
      </p:sp>
      <p:pic>
        <p:nvPicPr>
          <p:cNvPr id="173" name="Picture 1" descr=""/>
          <p:cNvPicPr/>
          <p:nvPr/>
        </p:nvPicPr>
        <p:blipFill>
          <a:blip r:embed="rId1"/>
          <a:stretch/>
        </p:blipFill>
        <p:spPr>
          <a:xfrm>
            <a:off x="-3600" y="1133280"/>
            <a:ext cx="12198960" cy="57286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AD7C60C-EAC5-4DA9-BBA2-0E3758826100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85360" y="1600200"/>
            <a:ext cx="8156160" cy="171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75000"/>
              </a:lnSpc>
              <a:buNone/>
            </a:pPr>
            <a:r>
              <a:rPr b="0" lang="en-US" sz="9900" spc="97" strike="noStrike" cap="all">
                <a:solidFill>
                  <a:srgbClr val="ffa82d"/>
                </a:solidFill>
                <a:latin typeface="Felix Titling"/>
              </a:rPr>
              <a:t>THANK YOU</a:t>
            </a:r>
            <a:endParaRPr b="0" lang="ru-RU" sz="99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ldNum" idx="13"/>
          </p:nvPr>
        </p:nvSpPr>
        <p:spPr>
          <a:xfrm>
            <a:off x="11247120" y="6108120"/>
            <a:ext cx="301320" cy="48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800" spc="-1" strike="noStrike">
                <a:solidFill>
                  <a:srgbClr val="d29d48"/>
                </a:solidFill>
                <a:latin typeface="Univers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F5F97FBE-3D88-4FF9-A2B3-2497D1376CBC}" type="slidenum">
              <a:rPr b="0" lang="en-US" sz="800" spc="-1" strike="noStrike">
                <a:solidFill>
                  <a:srgbClr val="d29d48"/>
                </a:solidFill>
                <a:latin typeface="Univer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29840" y="905400"/>
            <a:ext cx="9523800" cy="1148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4000" spc="97" strike="noStrike" cap="all">
                <a:solidFill>
                  <a:srgbClr val="ffa82d"/>
                </a:solidFill>
                <a:latin typeface="Felix Titling"/>
                <a:ea typeface="Felix Titling"/>
              </a:rPr>
              <a:t>PatchMatch at a glance</a:t>
            </a:r>
            <a:endParaRPr b="0" lang="ru-RU" sz="40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27680" y="2052360"/>
            <a:ext cx="6791760" cy="2668680"/>
          </a:xfrm>
          <a:prstGeom prst="rect">
            <a:avLst/>
          </a:prstGeom>
          <a:noFill/>
          <a:ln w="0">
            <a:noFill/>
          </a:ln>
        </p:spPr>
        <p:txBody>
          <a:bodyPr lIns="0" rIns="0" tIns="182880" bIns="0" anchor="t">
            <a:noAutofit/>
          </a:bodyPr>
          <a:p>
            <a:pPr marL="285840" indent="-285840">
              <a:lnSpc>
                <a:spcPct val="75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97" strike="noStrike">
                <a:solidFill>
                  <a:srgbClr val="ffffff"/>
                </a:solidFill>
                <a:latin typeface="Univers"/>
                <a:ea typeface="Univers"/>
              </a:rPr>
              <a:t>What PatchMatch computes: dense Nearest Neighbour Field (NNF).</a:t>
            </a:r>
            <a:endParaRPr b="0" lang="ru-RU" sz="2400" spc="49" strike="noStrike">
              <a:solidFill>
                <a:srgbClr val="d6bb82"/>
              </a:solidFill>
              <a:latin typeface="Univers"/>
            </a:endParaRPr>
          </a:p>
          <a:p>
            <a:pPr marL="285840" indent="-285840">
              <a:lnSpc>
                <a:spcPct val="75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97" strike="noStrike">
                <a:solidFill>
                  <a:srgbClr val="ffffff"/>
                </a:solidFill>
                <a:latin typeface="Univers"/>
                <a:ea typeface="Univers"/>
              </a:rPr>
              <a:t>Core idea: propagation + random search → very fast nearest-patch search.</a:t>
            </a:r>
            <a:endParaRPr b="0" lang="ru-RU" sz="2400" spc="49" strike="noStrike">
              <a:solidFill>
                <a:srgbClr val="d6bb82"/>
              </a:solidFill>
              <a:latin typeface="Univers"/>
            </a:endParaRPr>
          </a:p>
          <a:p>
            <a:pPr marL="285840" indent="-285840">
              <a:lnSpc>
                <a:spcPct val="75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97" strike="noStrike">
                <a:solidFill>
                  <a:srgbClr val="ffffff"/>
                </a:solidFill>
                <a:latin typeface="Univers"/>
                <a:ea typeface="Univers"/>
              </a:rPr>
              <a:t>Why useful: in-painting, retargeting, reshuffling.</a:t>
            </a:r>
            <a:endParaRPr b="0" lang="ru-RU" sz="24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1200" spc="49" strike="noStrike">
              <a:solidFill>
                <a:srgbClr val="d6bb82"/>
              </a:solidFill>
              <a:latin typeface="Univers"/>
            </a:endParaRPr>
          </a:p>
        </p:txBody>
      </p:sp>
      <p:pic>
        <p:nvPicPr>
          <p:cNvPr id="99" name="Picture 6" descr=""/>
          <p:cNvPicPr/>
          <p:nvPr/>
        </p:nvPicPr>
        <p:blipFill>
          <a:blip r:embed="rId1"/>
          <a:stretch/>
        </p:blipFill>
        <p:spPr>
          <a:xfrm>
            <a:off x="7079760" y="1948320"/>
            <a:ext cx="4971600" cy="321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29840" y="905400"/>
            <a:ext cx="5383080" cy="1031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4400" spc="97" strike="noStrike" cap="all">
                <a:solidFill>
                  <a:srgbClr val="ffa82d"/>
                </a:solidFill>
                <a:latin typeface="Felix Titling"/>
              </a:rPr>
              <a:t>NNF ALGORITHM</a:t>
            </a:r>
            <a:endParaRPr b="0" lang="ru-RU" sz="44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01" name="TextBox 6"/>
          <p:cNvSpPr/>
          <p:nvPr/>
        </p:nvSpPr>
        <p:spPr>
          <a:xfrm>
            <a:off x="663480" y="1613160"/>
            <a:ext cx="6825960" cy="420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c000"/>
                </a:solidFill>
                <a:latin typeface="Univers"/>
                <a:ea typeface="Univers"/>
              </a:rPr>
              <a:t>1. INITIALIZATION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  <a:ea typeface="Univers"/>
              </a:rPr>
              <a:t>The algorithm initializes by randomizing coordinates 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  <a:ea typeface="Univers"/>
              </a:rPr>
              <a:t>using prior information, refining correspondences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  <a:ea typeface="Univers"/>
              </a:rPr>
              <a:t>progressively for in-painting and similar applications.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c000"/>
                </a:solidFill>
                <a:latin typeface="Univers"/>
                <a:ea typeface="Univers"/>
              </a:rPr>
              <a:t>2. PROPAGATION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  <a:ea typeface="Univers"/>
              </a:rPr>
              <a:t>Propagation transfers good offset estimates to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  <a:ea typeface="Univers"/>
              </a:rPr>
              <a:t>neighboring patches, leveraging local coherence,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  <a:ea typeface="Univers"/>
              </a:rPr>
              <a:t>minimizing error, and alternating forward-reverse scans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  <a:ea typeface="Univers"/>
              </a:rPr>
              <a:t>for refinement.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c000"/>
                </a:solidFill>
                <a:latin typeface="Univers"/>
                <a:ea typeface="Univers"/>
              </a:rPr>
              <a:t>3. RANDOM SEARCH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  <a:ea typeface="Univers"/>
              </a:rPr>
              <a:t>Random search refines offsets by exploring nearby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  <a:ea typeface="Univers"/>
              </a:rPr>
              <a:t>variations, reducing search radius exponentially until sub-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Univers"/>
                <a:ea typeface="Univers"/>
              </a:rPr>
              <a:t>pixel precision ensures optimal matching.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02" name="Picture 1" descr=""/>
          <p:cNvPicPr/>
          <p:nvPr/>
        </p:nvPicPr>
        <p:blipFill>
          <a:blip r:embed="rId1"/>
          <a:stretch/>
        </p:blipFill>
        <p:spPr>
          <a:xfrm>
            <a:off x="7112160" y="1603440"/>
            <a:ext cx="4927320" cy="366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29840" y="905400"/>
            <a:ext cx="11118600" cy="1311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2800" spc="97" strike="noStrike" cap="all">
                <a:solidFill>
                  <a:srgbClr val="ffa82d"/>
                </a:solidFill>
                <a:latin typeface="Felix Titling"/>
                <a:ea typeface="Felix Titling"/>
              </a:rPr>
              <a:t>In-painting pipeline (coarse-to-fine + EM)</a:t>
            </a:r>
            <a:endParaRPr b="0" lang="ru-RU" sz="2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752760" y="1717200"/>
            <a:ext cx="9463680" cy="2882160"/>
          </a:xfrm>
          <a:prstGeom prst="rect">
            <a:avLst/>
          </a:prstGeom>
          <a:noFill/>
          <a:ln w="0">
            <a:noFill/>
          </a:ln>
        </p:spPr>
        <p:txBody>
          <a:bodyPr lIns="0" rIns="0" tIns="182880" bIns="0" anchor="t">
            <a:noAutofit/>
          </a:bodyPr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2000" spc="97" strike="noStrike">
                <a:solidFill>
                  <a:srgbClr val="d29d48"/>
                </a:solidFill>
                <a:latin typeface="Univers"/>
                <a:ea typeface="Univers"/>
              </a:rPr>
              <a:t>1. INITIALISATION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 marL="285840" indent="-285840">
              <a:lnSpc>
                <a:spcPct val="75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PatchMatch begins by initializing the </a:t>
            </a:r>
            <a:r>
              <a:rPr b="1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image, mask, patch size, and iteration parameters</a:t>
            </a: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 needed for in-painting.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 marL="285840" indent="-285840">
              <a:lnSpc>
                <a:spcPct val="75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A </a:t>
            </a:r>
            <a:r>
              <a:rPr b="1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binary mask</a:t>
            </a: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 specifies the missing regions where patch synthesis must occur.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 marL="285840" indent="-285840">
              <a:lnSpc>
                <a:spcPct val="75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An </a:t>
            </a:r>
            <a:r>
              <a:rPr b="1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image pyramid (coarse-to-fine)</a:t>
            </a: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 enables global structure restoration at low resolution and detail refinement at higher resolutions.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A0B05BE-BB35-4B63-B4B2-3360AA13F391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29840" y="905400"/>
            <a:ext cx="11118600" cy="1311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2800" spc="97" strike="noStrike" cap="all">
                <a:solidFill>
                  <a:srgbClr val="ffa82d"/>
                </a:solidFill>
                <a:latin typeface="Felix Titling"/>
                <a:ea typeface="Felix Titling"/>
              </a:rPr>
              <a:t>In-painting pipeline (coarse-to-fine + EM)</a:t>
            </a:r>
            <a:endParaRPr b="0" lang="ru-RU" sz="2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752760" y="1717200"/>
            <a:ext cx="9463680" cy="2882160"/>
          </a:xfrm>
          <a:prstGeom prst="rect">
            <a:avLst/>
          </a:prstGeom>
          <a:noFill/>
          <a:ln w="0">
            <a:noFill/>
          </a:ln>
        </p:spPr>
        <p:txBody>
          <a:bodyPr lIns="0" rIns="0" tIns="182880" bIns="0" anchor="t">
            <a:noAutofit/>
          </a:bodyPr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2000" spc="97" strike="noStrike">
                <a:solidFill>
                  <a:srgbClr val="d29d48"/>
                </a:solidFill>
                <a:latin typeface="Univers"/>
                <a:ea typeface="Univers"/>
              </a:rPr>
              <a:t>2. PYRAMID CONSTRUCTION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The image and mask are </a:t>
            </a:r>
            <a:r>
              <a:rPr b="1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progressively downsampled</a:t>
            </a: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 until the smallest level roughly matches the patch size.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Gaussian smoothing</a:t>
            </a: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 with a custom kernel reduces noise and ensures smooth transitions between pyramid levels.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Missing mask regions are propagated</a:t>
            </a: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 across scales using weighted averaging for consistent hole representation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47E2CC1-6219-4C22-A8F8-4220AC1F412A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29840" y="905400"/>
            <a:ext cx="11118600" cy="1311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2800" spc="97" strike="noStrike" cap="all">
                <a:solidFill>
                  <a:srgbClr val="ffa82d"/>
                </a:solidFill>
                <a:latin typeface="Felix Titling"/>
                <a:ea typeface="Felix Titling"/>
              </a:rPr>
              <a:t>In-painting pipeline (coarse-to-fine + EM)</a:t>
            </a:r>
            <a:endParaRPr b="0" lang="ru-RU" sz="2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2144880" y="1717200"/>
            <a:ext cx="8071920" cy="2882160"/>
          </a:xfrm>
          <a:prstGeom prst="rect">
            <a:avLst/>
          </a:prstGeom>
          <a:noFill/>
          <a:ln w="0">
            <a:noFill/>
          </a:ln>
        </p:spPr>
        <p:txBody>
          <a:bodyPr lIns="0" rIns="0" tIns="182880" bIns="0" anchor="t">
            <a:noAutofit/>
          </a:bodyPr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2000" spc="97" strike="noStrike">
                <a:solidFill>
                  <a:srgbClr val="d29d48"/>
                </a:solidFill>
                <a:latin typeface="Univers"/>
              </a:rPr>
              <a:t>3</a:t>
            </a:r>
            <a:r>
              <a:rPr b="0" lang="en-US" sz="2000" spc="97" strike="noStrike">
                <a:solidFill>
                  <a:srgbClr val="d29d48"/>
                </a:solidFill>
                <a:latin typeface="Univers"/>
                <a:ea typeface="Univers"/>
              </a:rPr>
              <a:t>. EM OPTIMIZATION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Clr>
                <a:srgbClr val="d29d48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97" strike="noStrike">
                <a:solidFill>
                  <a:srgbClr val="d29d48"/>
                </a:solidFill>
                <a:latin typeface="Univers"/>
                <a:ea typeface="Univers"/>
              </a:rPr>
              <a:t>E–Step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Nearby matching patches cast weighted “votes” for filling missing pixels.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The weight for each patch is computed as: 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12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12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1200" spc="97" strike="noStrike">
                <a:solidFill>
                  <a:srgbClr val="ffffff"/>
                </a:solidFill>
                <a:latin typeface="Univers"/>
                <a:ea typeface="Univers"/>
              </a:rPr>
              <a:t> </a:t>
            </a:r>
            <a:endParaRPr b="0" lang="ru-RU" sz="12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Clr>
                <a:srgbClr val="d29d48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97" strike="noStrike">
                <a:solidFill>
                  <a:srgbClr val="d29d48"/>
                </a:solidFill>
                <a:latin typeface="Univers"/>
                <a:ea typeface="Univers"/>
              </a:rPr>
              <a:t>M–Step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Pixel values in the missing region are updated by averaging the weighted votes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68E10A2-7F12-4092-8331-FEA451368999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29840" y="905400"/>
            <a:ext cx="11118600" cy="1311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75000"/>
              </a:lnSpc>
              <a:buNone/>
            </a:pPr>
            <a:r>
              <a:rPr b="0" lang="en-US" sz="2800" spc="97" strike="noStrike" cap="all">
                <a:solidFill>
                  <a:srgbClr val="ffa82d"/>
                </a:solidFill>
                <a:latin typeface="Felix Titling"/>
                <a:ea typeface="Felix Titling"/>
              </a:rPr>
              <a:t>In-painting pipeline (coarse-to-fine + EM)</a:t>
            </a:r>
            <a:endParaRPr b="0" lang="ru-RU" sz="2800" spc="-1" strike="noStrike">
              <a:solidFill>
                <a:srgbClr val="ffffff"/>
              </a:solidFill>
              <a:latin typeface="Univers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2144880" y="1717200"/>
            <a:ext cx="8071920" cy="2882160"/>
          </a:xfrm>
          <a:prstGeom prst="rect">
            <a:avLst/>
          </a:prstGeom>
          <a:noFill/>
          <a:ln w="0">
            <a:noFill/>
          </a:ln>
        </p:spPr>
        <p:txBody>
          <a:bodyPr lIns="0" rIns="0" tIns="182880" bIns="0" anchor="t">
            <a:noAutofit/>
          </a:bodyPr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r>
              <a:rPr b="0" lang="en-US" sz="2000" spc="97" strike="noStrike">
                <a:solidFill>
                  <a:srgbClr val="d29d48"/>
                </a:solidFill>
                <a:latin typeface="Univers"/>
                <a:ea typeface="Univers"/>
              </a:rPr>
              <a:t>4. MULTI-SCALE COARSE-TO-FINE REFINEMENT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PatchMatch initialization begins at the </a:t>
            </a:r>
            <a:r>
              <a:rPr b="1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coarsest pyramid level</a:t>
            </a: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, where missing regions are first estimated.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Intermediate results are </a:t>
            </a:r>
            <a:r>
              <a:rPr b="1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upsampled using bilinear interpolation</a:t>
            </a: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 to maintain smooth transitions between scales.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The </a:t>
            </a:r>
            <a:r>
              <a:rPr b="1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NNF (Nearest Neighbour Field)</a:t>
            </a: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 computed at coarse levels is propagated upward to finer resolutions.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This coarse-to-fine propagation </a:t>
            </a:r>
            <a:r>
              <a:rPr b="1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reduces computation</a:t>
            </a:r>
            <a:r>
              <a:rPr b="0" lang="en-US" sz="2000" spc="97" strike="noStrike">
                <a:solidFill>
                  <a:srgbClr val="ffffff"/>
                </a:solidFill>
                <a:latin typeface="Univers"/>
                <a:ea typeface="Univers"/>
              </a:rPr>
              <a:t> while preserving structural and visual consistency across levels.</a:t>
            </a: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  <a:p>
            <a:pPr>
              <a:lnSpc>
                <a:spcPct val="75000"/>
              </a:lnSpc>
              <a:buNone/>
              <a:tabLst>
                <a:tab algn="l" pos="0"/>
              </a:tabLst>
            </a:pPr>
            <a:endParaRPr b="0" lang="ru-RU" sz="2000" spc="49" strike="noStrike">
              <a:solidFill>
                <a:srgbClr val="d6bb82"/>
              </a:solidFill>
              <a:latin typeface="Univer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F6691C3-9559-41DD-B173-922147CDAFBA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"/>
          <p:cNvPicPr/>
          <p:nvPr/>
        </p:nvPicPr>
        <p:blipFill>
          <a:blip r:embed="rId1"/>
          <a:srcRect l="0" t="-6806" r="-119" b="-48"/>
          <a:stretch/>
        </p:blipFill>
        <p:spPr>
          <a:xfrm>
            <a:off x="6366960" y="129600"/>
            <a:ext cx="5826600" cy="6730560"/>
          </a:xfrm>
          <a:prstGeom prst="rect">
            <a:avLst/>
          </a:prstGeom>
          <a:ln w="44450">
            <a:noFill/>
          </a:ln>
        </p:spPr>
      </p:pic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2086200" y="99000"/>
            <a:ext cx="6675120" cy="390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>
              <a:lnSpc>
                <a:spcPct val="75000"/>
              </a:lnSpc>
              <a:buNone/>
            </a:pPr>
            <a:r>
              <a:rPr b="0" lang="en-US" sz="1800" spc="97" strike="noStrike" cap="all">
                <a:solidFill>
                  <a:srgbClr val="ffa82d"/>
                </a:solidFill>
                <a:latin typeface="Felix Titling"/>
              </a:rPr>
              <a:t>In-painting Boat removal and watermark removal</a:t>
            </a:r>
            <a:endParaRPr b="0" lang="ru-RU" sz="1800" spc="-1" strike="noStrike">
              <a:solidFill>
                <a:srgbClr val="ffffff"/>
              </a:solidFill>
              <a:latin typeface="Univers"/>
            </a:endParaRPr>
          </a:p>
        </p:txBody>
      </p:sp>
      <p:pic>
        <p:nvPicPr>
          <p:cNvPr id="113" name="Picture 7" descr=""/>
          <p:cNvPicPr/>
          <p:nvPr/>
        </p:nvPicPr>
        <p:blipFill>
          <a:blip r:embed="rId2"/>
          <a:stretch/>
        </p:blipFill>
        <p:spPr>
          <a:xfrm>
            <a:off x="0" y="585360"/>
            <a:ext cx="6371280" cy="627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55c83"/>
      </a:dk2>
      <a:lt2>
        <a:srgbClr val="a05e00"/>
      </a:lt2>
      <a:accent1>
        <a:srgbClr val="d29d48"/>
      </a:accent1>
      <a:accent2>
        <a:srgbClr val="5b6734"/>
      </a:accent2>
      <a:accent3>
        <a:srgbClr val="243416"/>
      </a:accent3>
      <a:accent4>
        <a:srgbClr val="d6bb82"/>
      </a:accent4>
      <a:accent5>
        <a:srgbClr val="911923"/>
      </a:accent5>
      <a:accent6>
        <a:srgbClr val="839ca2"/>
      </a:accent6>
      <a:hlink>
        <a:srgbClr val="eab96a"/>
      </a:hlink>
      <a:folHlink>
        <a:srgbClr val="eab96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55c83"/>
      </a:dk2>
      <a:lt2>
        <a:srgbClr val="a05e00"/>
      </a:lt2>
      <a:accent1>
        <a:srgbClr val="d29d48"/>
      </a:accent1>
      <a:accent2>
        <a:srgbClr val="5b6734"/>
      </a:accent2>
      <a:accent3>
        <a:srgbClr val="243416"/>
      </a:accent3>
      <a:accent4>
        <a:srgbClr val="d6bb82"/>
      </a:accent4>
      <a:accent5>
        <a:srgbClr val="911923"/>
      </a:accent5>
      <a:accent6>
        <a:srgbClr val="839ca2"/>
      </a:accent6>
      <a:hlink>
        <a:srgbClr val="eab96a"/>
      </a:hlink>
      <a:folHlink>
        <a:srgbClr val="eab96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7608B3-BACF-4CC7-994F-80000769AC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B643E1-331D-4CA4-81D4-E0A1F491B65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83059DE-267A-48A4-9DC2-5D05E1848B9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Application>LibreOffice/7.3.7.2$Linux_X86_64 LibreOffice_project/30$Build-2</Application>
  <AppVersion>15.0000</AppVersion>
  <Words>807</Words>
  <Paragraphs>158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2025-11-30T20:06:35Z</dcterms:created>
  <dc:creator/>
  <dc:description/>
  <dc:language>en-US</dc:language>
  <cp:lastModifiedBy>Yaswanth Gangineni</cp:lastModifiedBy>
  <dcterms:modified xsi:type="dcterms:W3CDTF">2025-12-02T05:11:30Z</dcterms:modified>
  <cp:revision>490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MClips">
    <vt:i4>1</vt:i4>
  </property>
  <property fmtid="{D5CDD505-2E9C-101B-9397-08002B2CF9AE}" pid="4" name="PresentationFormat">
    <vt:lpwstr>Widescreen</vt:lpwstr>
  </property>
  <property fmtid="{D5CDD505-2E9C-101B-9397-08002B2CF9AE}" pid="5" name="Slides">
    <vt:i4>28</vt:i4>
  </property>
</Properties>
</file>